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0E2307-1E40-4E12-8716-25BFDA8E7013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8/19/20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025015"/>
            <a:ext cx="5446713" cy="2766491"/>
          </a:xfrm>
        </p:spPr>
        <p:txBody>
          <a:bodyPr/>
          <a:lstStyle/>
          <a:p>
            <a:r>
              <a:rPr lang="en-US" sz="4800" dirty="0" smtClean="0">
                <a:solidFill>
                  <a:srgbClr val="660066"/>
                </a:solidFill>
                <a:latin typeface="Arial Black"/>
                <a:cs typeface="Arial Black"/>
              </a:rPr>
              <a:t>New Employee Orientation</a:t>
            </a:r>
            <a:endParaRPr lang="en-US" sz="4800" dirty="0">
              <a:solidFill>
                <a:srgbClr val="660066"/>
              </a:solidFill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6116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Your Company Name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Year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[</a:t>
            </a:r>
            <a:r>
              <a:rPr lang="en-US" sz="3200" i="1" dirty="0" smtClean="0">
                <a:solidFill>
                  <a:srgbClr val="660066"/>
                </a:solidFill>
              </a:rPr>
              <a:t>Company Logo</a:t>
            </a:r>
            <a:r>
              <a:rPr lang="en-US" sz="3200" dirty="0" smtClean="0">
                <a:solidFill>
                  <a:srgbClr val="660066"/>
                </a:solidFill>
              </a:rPr>
              <a:t>]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  <a:latin typeface="+mj-lt"/>
              </a:rPr>
              <a:t>Working Toward Them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rgbClr val="660066"/>
                </a:solidFill>
              </a:rPr>
              <a:t>[</a:t>
            </a:r>
            <a:r>
              <a:rPr lang="en-US" i="1" dirty="0">
                <a:solidFill>
                  <a:srgbClr val="660066"/>
                </a:solidFill>
              </a:rPr>
              <a:t>List how the company is working toward its </a:t>
            </a:r>
            <a:r>
              <a:rPr lang="en-US" i="1" dirty="0" smtClean="0">
                <a:solidFill>
                  <a:srgbClr val="660066"/>
                </a:solidFill>
              </a:rPr>
              <a:t>long </a:t>
            </a:r>
            <a:r>
              <a:rPr lang="en-US" i="1" dirty="0">
                <a:solidFill>
                  <a:srgbClr val="660066"/>
                </a:solidFill>
              </a:rPr>
              <a:t>term goals</a:t>
            </a:r>
            <a:r>
              <a:rPr lang="en-US" dirty="0">
                <a:solidFill>
                  <a:srgbClr val="660066"/>
                </a:solidFill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38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  <a:latin typeface="+mj-lt"/>
              </a:rPr>
              <a:t>Thanks To You</a:t>
            </a:r>
            <a:endParaRPr lang="en-US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660066"/>
                </a:solidFill>
              </a:rPr>
              <a:t>We’re </a:t>
            </a:r>
            <a:r>
              <a:rPr lang="en-US" sz="3600" dirty="0">
                <a:solidFill>
                  <a:srgbClr val="660066"/>
                </a:solidFill>
              </a:rPr>
              <a:t>reaching for the stars and we will thanks to all of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0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523668"/>
            <a:ext cx="5446713" cy="136743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660066"/>
                </a:solidFill>
                <a:cs typeface="Arial Black"/>
              </a:rPr>
              <a:t>Company Hierarchy</a:t>
            </a:r>
            <a:endParaRPr lang="en-US" sz="4800" dirty="0">
              <a:solidFill>
                <a:srgbClr val="660066"/>
              </a:solidFill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849577"/>
            <a:ext cx="5446713" cy="851647"/>
          </a:xfrm>
        </p:spPr>
        <p:txBody>
          <a:bodyPr/>
          <a:lstStyle/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Your Company Name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Year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5718" y="1897767"/>
            <a:ext cx="37674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[</a:t>
            </a:r>
            <a:r>
              <a:rPr lang="en-US" sz="3200" i="1" dirty="0" smtClean="0">
                <a:solidFill>
                  <a:srgbClr val="660066"/>
                </a:solidFill>
              </a:rPr>
              <a:t>Company Logo</a:t>
            </a:r>
            <a:r>
              <a:rPr lang="en-US" sz="3200" dirty="0" smtClean="0">
                <a:solidFill>
                  <a:srgbClr val="660066"/>
                </a:solidFill>
              </a:rPr>
              <a:t>]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7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  <a:latin typeface="+mj-lt"/>
              </a:rPr>
              <a:t>Our Future</a:t>
            </a:r>
            <a:endParaRPr lang="en-US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660066"/>
                </a:solidFill>
              </a:rPr>
              <a:t>The </a:t>
            </a:r>
            <a:r>
              <a:rPr lang="en-US" dirty="0">
                <a:solidFill>
                  <a:srgbClr val="660066"/>
                </a:solidFill>
              </a:rPr>
              <a:t>future of our company is bright. We are actively working to grow and expand and have great plans for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42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  <a:latin typeface="+mj-lt"/>
              </a:rPr>
              <a:t>What do we want</a:t>
            </a:r>
            <a:r>
              <a:rPr lang="en-US" dirty="0" smtClean="0">
                <a:solidFill>
                  <a:srgbClr val="660066"/>
                </a:solidFill>
                <a:latin typeface="+mj-lt"/>
              </a:rPr>
              <a:t>?</a:t>
            </a:r>
            <a:endParaRPr lang="en-US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>
                <a:solidFill>
                  <a:srgbClr val="660066"/>
                </a:solidFill>
              </a:rPr>
              <a:t>[</a:t>
            </a:r>
            <a:r>
              <a:rPr lang="en-US" i="1" dirty="0">
                <a:solidFill>
                  <a:srgbClr val="660066"/>
                </a:solidFill>
              </a:rPr>
              <a:t>Our Vision</a:t>
            </a:r>
            <a:r>
              <a:rPr lang="en-US" dirty="0">
                <a:solidFill>
                  <a:srgbClr val="660066"/>
                </a:solidFill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05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  <a:latin typeface="+mj-lt"/>
              </a:rPr>
              <a:t>How will we do it?</a:t>
            </a:r>
            <a:r>
              <a:rPr lang="en-US" dirty="0">
                <a:solidFill>
                  <a:srgbClr val="660066"/>
                </a:solidFill>
                <a:latin typeface="+mj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rgbClr val="660066"/>
                </a:solidFill>
              </a:rPr>
              <a:t>[</a:t>
            </a:r>
            <a:r>
              <a:rPr lang="en-US" i="1" dirty="0">
                <a:solidFill>
                  <a:srgbClr val="660066"/>
                </a:solidFill>
              </a:rPr>
              <a:t>Our Mission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4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60066"/>
                </a:solidFill>
                <a:latin typeface="+mj-lt"/>
              </a:rPr>
              <a:t>In what way are we doing it</a:t>
            </a:r>
            <a:r>
              <a:rPr lang="en-US" dirty="0" smtClean="0">
                <a:solidFill>
                  <a:srgbClr val="660066"/>
                </a:solidFill>
                <a:latin typeface="+mj-lt"/>
              </a:rPr>
              <a:t>?</a:t>
            </a:r>
            <a:endParaRPr lang="en-US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>
                <a:solidFill>
                  <a:srgbClr val="660066"/>
                </a:solidFill>
              </a:rPr>
              <a:t>Our Philosophy</a:t>
            </a:r>
            <a:r>
              <a:rPr lang="en-US" dirty="0">
                <a:solidFill>
                  <a:srgbClr val="660066"/>
                </a:solidFill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7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  <a:latin typeface="+mj-lt"/>
              </a:rPr>
              <a:t>Our </a:t>
            </a:r>
            <a:r>
              <a:rPr lang="en-US" dirty="0">
                <a:solidFill>
                  <a:srgbClr val="660066"/>
                </a:solidFill>
                <a:latin typeface="+mj-lt"/>
              </a:rPr>
              <a:t>short term goals</a:t>
            </a:r>
            <a:r>
              <a:rPr lang="en-US" dirty="0" smtClean="0">
                <a:solidFill>
                  <a:srgbClr val="660066"/>
                </a:solidFill>
                <a:latin typeface="+mj-lt"/>
              </a:rPr>
              <a:t>?</a:t>
            </a:r>
            <a:endParaRPr lang="en-US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Insert the company’s short term goals here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12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  <a:latin typeface="+mj-lt"/>
              </a:rPr>
              <a:t>Working </a:t>
            </a:r>
            <a:r>
              <a:rPr lang="en-US" dirty="0">
                <a:solidFill>
                  <a:srgbClr val="660066"/>
                </a:solidFill>
                <a:latin typeface="+mj-lt"/>
              </a:rPr>
              <a:t>T</a:t>
            </a:r>
            <a:r>
              <a:rPr lang="en-US" dirty="0" smtClean="0">
                <a:solidFill>
                  <a:srgbClr val="660066"/>
                </a:solidFill>
                <a:latin typeface="+mj-lt"/>
              </a:rPr>
              <a:t>oward </a:t>
            </a:r>
            <a:r>
              <a:rPr lang="en-US" dirty="0">
                <a:solidFill>
                  <a:srgbClr val="660066"/>
                </a:solidFill>
                <a:latin typeface="+mj-lt"/>
              </a:rPr>
              <a:t>T</a:t>
            </a:r>
            <a:r>
              <a:rPr lang="en-US" dirty="0" smtClean="0">
                <a:solidFill>
                  <a:srgbClr val="660066"/>
                </a:solidFill>
                <a:latin typeface="+mj-lt"/>
              </a:rPr>
              <a:t>hem</a:t>
            </a:r>
            <a:endParaRPr lang="en-US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 smtClean="0">
                <a:solidFill>
                  <a:srgbClr val="660066"/>
                </a:solidFill>
              </a:rPr>
              <a:t>List how the company is working toward its short term goals</a:t>
            </a:r>
            <a:r>
              <a:rPr lang="en-US" dirty="0" smtClean="0">
                <a:solidFill>
                  <a:srgbClr val="660066"/>
                </a:solidFill>
              </a:rPr>
              <a:t>]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4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66"/>
                </a:solidFill>
                <a:latin typeface="+mj-lt"/>
              </a:rPr>
              <a:t>Our Long Term Goals</a:t>
            </a:r>
            <a:endParaRPr lang="en-US" dirty="0">
              <a:solidFill>
                <a:srgbClr val="660066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660066"/>
              </a:solidFill>
            </a:endParaRPr>
          </a:p>
          <a:p>
            <a:r>
              <a:rPr lang="en-US" dirty="0" smtClean="0">
                <a:solidFill>
                  <a:srgbClr val="660066"/>
                </a:solidFill>
              </a:rPr>
              <a:t>[</a:t>
            </a:r>
            <a:r>
              <a:rPr lang="en-US" i="1" dirty="0">
                <a:solidFill>
                  <a:srgbClr val="660066"/>
                </a:solidFill>
              </a:rPr>
              <a:t>Insert the company’s </a:t>
            </a:r>
            <a:r>
              <a:rPr lang="en-US" i="1" dirty="0" smtClean="0">
                <a:solidFill>
                  <a:srgbClr val="660066"/>
                </a:solidFill>
              </a:rPr>
              <a:t>long </a:t>
            </a:r>
            <a:r>
              <a:rPr lang="en-US" i="1" dirty="0">
                <a:solidFill>
                  <a:srgbClr val="660066"/>
                </a:solidFill>
              </a:rPr>
              <a:t>term goals here</a:t>
            </a:r>
            <a:r>
              <a:rPr lang="en-US" dirty="0">
                <a:solidFill>
                  <a:srgbClr val="660066"/>
                </a:solidFill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84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1400</TotalTime>
  <Words>163</Words>
  <Application>Microsoft Macintosh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Infusion</vt:lpstr>
      <vt:lpstr>New Employee Orientation</vt:lpstr>
      <vt:lpstr>Company Hierarchy</vt:lpstr>
      <vt:lpstr>Our Future</vt:lpstr>
      <vt:lpstr>What do we want?</vt:lpstr>
      <vt:lpstr>How will we do it? </vt:lpstr>
      <vt:lpstr>In what way are we doing it?</vt:lpstr>
      <vt:lpstr>Our short term goals?</vt:lpstr>
      <vt:lpstr>Working Toward Them</vt:lpstr>
      <vt:lpstr>Our Long Term Goals</vt:lpstr>
      <vt:lpstr>Working Toward Them</vt:lpstr>
      <vt:lpstr>Thanks To You</vt:lpstr>
    </vt:vector>
  </TitlesOfParts>
  <Company>Another Way Holdings,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Employee Orientation</dc:title>
  <dc:creator>David Memmoli</dc:creator>
  <cp:lastModifiedBy>David Memmoli</cp:lastModifiedBy>
  <cp:revision>3</cp:revision>
  <dcterms:created xsi:type="dcterms:W3CDTF">2020-08-19T22:55:12Z</dcterms:created>
  <dcterms:modified xsi:type="dcterms:W3CDTF">2020-08-20T22:15:13Z</dcterms:modified>
</cp:coreProperties>
</file>