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59"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12" y="-2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8/20/20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8/20/20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40A78-2A4B-4566-8626-79DE0D4C1085}" type="datetimeFigureOut">
              <a:rPr lang="en-US" smtClean="0"/>
              <a:t>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6040A78-2A4B-4566-8626-79DE0D4C1085}" type="datetimeFigureOut">
              <a:rPr lang="en-US" smtClean="0"/>
              <a:t>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6040A78-2A4B-4566-8626-79DE0D4C1085}" type="datetimeFigureOut">
              <a:rPr lang="en-US" smtClean="0"/>
              <a:t>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526B6-F861-4D54-BBE9-4BB519D3F34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6040A78-2A4B-4566-8626-79DE0D4C1085}" type="datetimeFigureOut">
              <a:rPr lang="en-US" smtClean="0"/>
              <a:t>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6040A78-2A4B-4566-8626-79DE0D4C1085}" type="datetimeFigureOut">
              <a:rPr lang="en-US" smtClean="0"/>
              <a:t>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06040A78-2A4B-4566-8626-79DE0D4C1085}" type="datetimeFigureOut">
              <a:rPr lang="en-US" smtClean="0"/>
              <a:t>8/20/20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3EC526B6-F861-4D54-BBE9-4BB519D3F34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2F5897"/>
                </a:solidFill>
                <a:latin typeface="Arial Black"/>
                <a:cs typeface="Arial Black"/>
              </a:rPr>
              <a:t>New Employee Orientation</a:t>
            </a:r>
            <a:endParaRPr lang="en-US" sz="4800" dirty="0">
              <a:solidFill>
                <a:srgbClr val="2F5897"/>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2F5897"/>
                </a:solidFill>
              </a:rPr>
              <a:t>[</a:t>
            </a:r>
            <a:r>
              <a:rPr lang="en-US" i="1" dirty="0" smtClean="0">
                <a:solidFill>
                  <a:srgbClr val="2F5897"/>
                </a:solidFill>
              </a:rPr>
              <a:t>Your Company Name</a:t>
            </a:r>
            <a:r>
              <a:rPr lang="en-US" dirty="0" smtClean="0">
                <a:solidFill>
                  <a:srgbClr val="2F5897"/>
                </a:solidFill>
              </a:rPr>
              <a:t>]</a:t>
            </a:r>
          </a:p>
          <a:p>
            <a:r>
              <a:rPr lang="en-US" dirty="0" smtClean="0">
                <a:solidFill>
                  <a:srgbClr val="2F5897"/>
                </a:solidFill>
              </a:rPr>
              <a:t>[</a:t>
            </a:r>
            <a:r>
              <a:rPr lang="en-US" i="1" dirty="0" smtClean="0">
                <a:solidFill>
                  <a:srgbClr val="2F5897"/>
                </a:solidFill>
              </a:rPr>
              <a:t>Year</a:t>
            </a:r>
            <a:r>
              <a:rPr lang="en-US" dirty="0" smtClean="0">
                <a:solidFill>
                  <a:srgbClr val="2F5897"/>
                </a:solidFill>
              </a:rPr>
              <a:t>]</a:t>
            </a:r>
            <a:endParaRPr lang="en-US" dirty="0">
              <a:solidFill>
                <a:srgbClr val="2F5897"/>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2F5897"/>
                </a:solidFill>
              </a:rPr>
              <a:t>[</a:t>
            </a:r>
            <a:r>
              <a:rPr lang="en-US" sz="3200" i="1" dirty="0" smtClean="0">
                <a:solidFill>
                  <a:srgbClr val="2F5897"/>
                </a:solidFill>
              </a:rPr>
              <a:t>Company Logo</a:t>
            </a:r>
            <a:r>
              <a:rPr lang="en-US" sz="3200" dirty="0" smtClean="0">
                <a:solidFill>
                  <a:srgbClr val="2F5897"/>
                </a:solidFill>
              </a:rPr>
              <a:t>]</a:t>
            </a:r>
            <a:endParaRPr lang="en-US" sz="3200" dirty="0">
              <a:solidFill>
                <a:srgbClr val="2F5897"/>
              </a:solidFill>
            </a:endParaRPr>
          </a:p>
        </p:txBody>
      </p:sp>
    </p:spTree>
    <p:extLst>
      <p:ext uri="{BB962C8B-B14F-4D97-AF65-F5344CB8AC3E}">
        <p14:creationId xmlns:p14="http://schemas.microsoft.com/office/powerpoint/2010/main" val="1107374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r>
              <a:rPr lang="en-US" dirty="0" smtClean="0"/>
              <a:t>For questions about employee resources, contact:</a:t>
            </a:r>
          </a:p>
          <a:p>
            <a:pPr lvl="1"/>
            <a:r>
              <a:rPr lang="en-US" dirty="0" smtClean="0"/>
              <a:t>Name:</a:t>
            </a:r>
          </a:p>
          <a:p>
            <a:pPr lvl="1"/>
            <a:r>
              <a:rPr lang="en-US" dirty="0" smtClean="0"/>
              <a:t>Position:</a:t>
            </a:r>
          </a:p>
          <a:p>
            <a:pPr lvl="1"/>
            <a:r>
              <a:rPr lang="en-US" dirty="0" smtClean="0"/>
              <a:t>Email:</a:t>
            </a:r>
          </a:p>
          <a:p>
            <a:pPr lvl="1"/>
            <a:r>
              <a:rPr lang="en-US" dirty="0" smtClean="0"/>
              <a:t>Phone:</a:t>
            </a:r>
          </a:p>
          <a:p>
            <a:pPr lvl="1"/>
            <a:r>
              <a:rPr lang="en-US" smtClean="0"/>
              <a:t>Office Location:</a:t>
            </a:r>
            <a:endParaRPr lang="en-US"/>
          </a:p>
        </p:txBody>
      </p:sp>
    </p:spTree>
    <p:extLst>
      <p:ext uri="{BB962C8B-B14F-4D97-AF65-F5344CB8AC3E}">
        <p14:creationId xmlns:p14="http://schemas.microsoft.com/office/powerpoint/2010/main" val="415006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523668"/>
            <a:ext cx="5446713" cy="1367430"/>
          </a:xfrm>
        </p:spPr>
        <p:txBody>
          <a:bodyPr>
            <a:noAutofit/>
          </a:bodyPr>
          <a:lstStyle/>
          <a:p>
            <a:r>
              <a:rPr lang="en-US" sz="4800" dirty="0" smtClean="0">
                <a:solidFill>
                  <a:srgbClr val="2F5897"/>
                </a:solidFill>
                <a:cs typeface="Arial Black"/>
              </a:rPr>
              <a:t>Employee Resources</a:t>
            </a:r>
            <a:endParaRPr lang="en-US" sz="4800" dirty="0">
              <a:solidFill>
                <a:srgbClr val="2F5897"/>
              </a:solidFill>
              <a:cs typeface="Arial Black"/>
            </a:endParaRPr>
          </a:p>
        </p:txBody>
      </p:sp>
      <p:sp>
        <p:nvSpPr>
          <p:cNvPr id="3" name="Subtitle 2"/>
          <p:cNvSpPr>
            <a:spLocks noGrp="1"/>
          </p:cNvSpPr>
          <p:nvPr>
            <p:ph type="subTitle" idx="1"/>
          </p:nvPr>
        </p:nvSpPr>
        <p:spPr>
          <a:xfrm>
            <a:off x="1854200" y="5849577"/>
            <a:ext cx="5446713" cy="851647"/>
          </a:xfrm>
        </p:spPr>
        <p:txBody>
          <a:bodyPr/>
          <a:lstStyle/>
          <a:p>
            <a:r>
              <a:rPr lang="en-US" dirty="0" smtClean="0">
                <a:solidFill>
                  <a:srgbClr val="2F5897"/>
                </a:solidFill>
              </a:rPr>
              <a:t>[</a:t>
            </a:r>
            <a:r>
              <a:rPr lang="en-US" i="1" dirty="0" smtClean="0">
                <a:solidFill>
                  <a:srgbClr val="2F5897"/>
                </a:solidFill>
              </a:rPr>
              <a:t>Your Company Name</a:t>
            </a:r>
            <a:r>
              <a:rPr lang="en-US" dirty="0" smtClean="0">
                <a:solidFill>
                  <a:srgbClr val="2F5897"/>
                </a:solidFill>
              </a:rPr>
              <a:t>]</a:t>
            </a:r>
          </a:p>
          <a:p>
            <a:r>
              <a:rPr lang="en-US" dirty="0" smtClean="0">
                <a:solidFill>
                  <a:srgbClr val="2F5897"/>
                </a:solidFill>
              </a:rPr>
              <a:t>[</a:t>
            </a:r>
            <a:r>
              <a:rPr lang="en-US" i="1" dirty="0" smtClean="0">
                <a:solidFill>
                  <a:srgbClr val="2F5897"/>
                </a:solidFill>
              </a:rPr>
              <a:t>Year</a:t>
            </a:r>
            <a:r>
              <a:rPr lang="en-US" dirty="0" smtClean="0">
                <a:solidFill>
                  <a:srgbClr val="2F5897"/>
                </a:solidFill>
              </a:rPr>
              <a:t>]</a:t>
            </a:r>
            <a:endParaRPr lang="en-US" dirty="0">
              <a:solidFill>
                <a:srgbClr val="2F5897"/>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204687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Our Commitment</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At </a:t>
            </a:r>
            <a:r>
              <a:rPr lang="en-US" dirty="0"/>
              <a:t>our </a:t>
            </a:r>
            <a:r>
              <a:rPr lang="en-US" dirty="0" smtClean="0"/>
              <a:t>company, </a:t>
            </a:r>
            <a:r>
              <a:rPr lang="en-US" dirty="0"/>
              <a:t>we are committed to providing you, our employees with the resources you need to do your best at your job.  Having what you need to do your job allows you to work easier, more effectiveness, and more efficiently.</a:t>
            </a:r>
          </a:p>
          <a:p>
            <a:endParaRPr lang="en-US" dirty="0"/>
          </a:p>
        </p:txBody>
      </p:sp>
    </p:spTree>
    <p:extLst>
      <p:ext uri="{BB962C8B-B14F-4D97-AF65-F5344CB8AC3E}">
        <p14:creationId xmlns:p14="http://schemas.microsoft.com/office/powerpoint/2010/main" val="122935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List of Company Resources</a:t>
            </a:r>
            <a:endParaRPr lang="en-US" dirty="0">
              <a:latin typeface="+mj-lt"/>
            </a:endParaRPr>
          </a:p>
        </p:txBody>
      </p:sp>
      <p:sp>
        <p:nvSpPr>
          <p:cNvPr id="3" name="Content Placeholder 2"/>
          <p:cNvSpPr>
            <a:spLocks noGrp="1"/>
          </p:cNvSpPr>
          <p:nvPr>
            <p:ph idx="1"/>
          </p:nvPr>
        </p:nvSpPr>
        <p:spPr>
          <a:xfrm>
            <a:off x="792162" y="1761565"/>
            <a:ext cx="7570787" cy="4575535"/>
          </a:xfrm>
        </p:spPr>
        <p:txBody>
          <a:bodyPr>
            <a:normAutofit fontScale="92500"/>
          </a:bodyPr>
          <a:lstStyle/>
          <a:p>
            <a:r>
              <a:rPr lang="en-US" dirty="0" smtClean="0"/>
              <a:t>List Resources offered by the company include:</a:t>
            </a:r>
          </a:p>
          <a:p>
            <a:pPr lvl="1"/>
            <a:r>
              <a:rPr lang="en-US" dirty="0" smtClean="0"/>
              <a:t>Intranet</a:t>
            </a:r>
          </a:p>
          <a:p>
            <a:pPr lvl="1"/>
            <a:r>
              <a:rPr lang="en-US" dirty="0" smtClean="0"/>
              <a:t>EAP</a:t>
            </a:r>
          </a:p>
          <a:p>
            <a:pPr lvl="1"/>
            <a:r>
              <a:rPr lang="en-US" dirty="0" smtClean="0"/>
              <a:t>Third Party resources</a:t>
            </a:r>
          </a:p>
          <a:p>
            <a:pPr lvl="1"/>
            <a:r>
              <a:rPr lang="en-US" dirty="0" smtClean="0"/>
              <a:t>Online Trainings</a:t>
            </a:r>
          </a:p>
          <a:p>
            <a:pPr lvl="1"/>
            <a:r>
              <a:rPr lang="en-US" dirty="0" smtClean="0"/>
              <a:t>Continuing Education</a:t>
            </a:r>
          </a:p>
          <a:p>
            <a:pPr lvl="1"/>
            <a:r>
              <a:rPr lang="en-US" dirty="0" smtClean="0"/>
              <a:t>Consultants</a:t>
            </a:r>
          </a:p>
          <a:p>
            <a:pPr lvl="1"/>
            <a:r>
              <a:rPr lang="en-US" dirty="0" smtClean="0"/>
              <a:t>Mentorship Program </a:t>
            </a:r>
            <a:endParaRPr lang="en-US" dirty="0" smtClean="0"/>
          </a:p>
          <a:p>
            <a:pPr lvl="1"/>
            <a:r>
              <a:rPr lang="en-US" dirty="0" smtClean="0"/>
              <a:t>Suggestion Box</a:t>
            </a:r>
          </a:p>
          <a:p>
            <a:pPr lvl="1"/>
            <a:r>
              <a:rPr lang="en-US" dirty="0" smtClean="0"/>
              <a:t>Request Box </a:t>
            </a:r>
            <a:endParaRPr lang="en-US" dirty="0"/>
          </a:p>
        </p:txBody>
      </p:sp>
    </p:spTree>
    <p:extLst>
      <p:ext uri="{BB962C8B-B14F-4D97-AF65-F5344CB8AC3E}">
        <p14:creationId xmlns:p14="http://schemas.microsoft.com/office/powerpoint/2010/main" val="408428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Employee Resources</a:t>
            </a:r>
            <a:endParaRPr lang="en-US" dirty="0">
              <a:latin typeface="+mj-lt"/>
            </a:endParaRPr>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lgn="ctr">
              <a:buNone/>
            </a:pPr>
            <a:r>
              <a:rPr lang="en-US" dirty="0" smtClean="0"/>
              <a:t>[</a:t>
            </a:r>
            <a:r>
              <a:rPr lang="en-US" i="1" dirty="0" smtClean="0"/>
              <a:t>Describe specific employee resources here</a:t>
            </a:r>
            <a:r>
              <a:rPr lang="en-US" dirty="0" smtClean="0"/>
              <a:t>]</a:t>
            </a:r>
            <a:endParaRPr lang="en-US" dirty="0"/>
          </a:p>
        </p:txBody>
      </p:sp>
    </p:spTree>
    <p:extLst>
      <p:ext uri="{BB962C8B-B14F-4D97-AF65-F5344CB8AC3E}">
        <p14:creationId xmlns:p14="http://schemas.microsoft.com/office/powerpoint/2010/main" val="278119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Employee Resources</a:t>
            </a:r>
            <a:endParaRPr lang="en-US" dirty="0">
              <a:latin typeface="+mj-lt"/>
            </a:endParaRPr>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lgn="ctr">
              <a:buNone/>
            </a:pPr>
            <a:r>
              <a:rPr lang="en-US" dirty="0" smtClean="0"/>
              <a:t>[</a:t>
            </a:r>
            <a:r>
              <a:rPr lang="en-US" i="1" dirty="0" smtClean="0"/>
              <a:t>Describe specific employee resources here</a:t>
            </a:r>
            <a:r>
              <a:rPr lang="en-US" dirty="0" smtClean="0"/>
              <a:t>]</a:t>
            </a:r>
            <a:endParaRPr lang="en-US" dirty="0"/>
          </a:p>
        </p:txBody>
      </p:sp>
    </p:spTree>
    <p:extLst>
      <p:ext uri="{BB962C8B-B14F-4D97-AF65-F5344CB8AC3E}">
        <p14:creationId xmlns:p14="http://schemas.microsoft.com/office/powerpoint/2010/main" val="346883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Employee Resources</a:t>
            </a:r>
            <a:endParaRPr lang="en-US" dirty="0">
              <a:latin typeface="+mj-lt"/>
            </a:endParaRPr>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lgn="ctr">
              <a:buNone/>
            </a:pPr>
            <a:r>
              <a:rPr lang="en-US" dirty="0" smtClean="0"/>
              <a:t>[</a:t>
            </a:r>
            <a:r>
              <a:rPr lang="en-US" i="1" dirty="0" smtClean="0"/>
              <a:t>Describe specific employee resources here</a:t>
            </a:r>
            <a:r>
              <a:rPr lang="en-US" dirty="0" smtClean="0"/>
              <a:t>]</a:t>
            </a:r>
            <a:endParaRPr lang="en-US" dirty="0"/>
          </a:p>
        </p:txBody>
      </p:sp>
    </p:spTree>
    <p:extLst>
      <p:ext uri="{BB962C8B-B14F-4D97-AF65-F5344CB8AC3E}">
        <p14:creationId xmlns:p14="http://schemas.microsoft.com/office/powerpoint/2010/main" val="3468833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Employee Resources</a:t>
            </a:r>
            <a:endParaRPr lang="en-US" dirty="0">
              <a:latin typeface="+mj-lt"/>
            </a:endParaRPr>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lgn="ctr">
              <a:buNone/>
            </a:pPr>
            <a:r>
              <a:rPr lang="en-US" dirty="0" smtClean="0"/>
              <a:t>[</a:t>
            </a:r>
            <a:r>
              <a:rPr lang="en-US" i="1" dirty="0" smtClean="0"/>
              <a:t>Describe specific employee resources here</a:t>
            </a:r>
            <a:r>
              <a:rPr lang="en-US" dirty="0" smtClean="0"/>
              <a:t>]</a:t>
            </a:r>
            <a:endParaRPr lang="en-US" dirty="0"/>
          </a:p>
        </p:txBody>
      </p:sp>
    </p:spTree>
    <p:extLst>
      <p:ext uri="{BB962C8B-B14F-4D97-AF65-F5344CB8AC3E}">
        <p14:creationId xmlns:p14="http://schemas.microsoft.com/office/powerpoint/2010/main" val="3468833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Employee Resources</a:t>
            </a:r>
            <a:endParaRPr lang="en-US" dirty="0">
              <a:latin typeface="+mj-lt"/>
            </a:endParaRPr>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lgn="ctr">
              <a:buNone/>
            </a:pPr>
            <a:r>
              <a:rPr lang="en-US" dirty="0" smtClean="0"/>
              <a:t>[</a:t>
            </a:r>
            <a:r>
              <a:rPr lang="en-US" i="1" dirty="0" smtClean="0"/>
              <a:t>Describe specific employee resources here</a:t>
            </a:r>
            <a:r>
              <a:rPr lang="en-US" dirty="0" smtClean="0"/>
              <a:t>]</a:t>
            </a:r>
            <a:endParaRPr lang="en-US" dirty="0"/>
          </a:p>
        </p:txBody>
      </p:sp>
    </p:spTree>
    <p:extLst>
      <p:ext uri="{BB962C8B-B14F-4D97-AF65-F5344CB8AC3E}">
        <p14:creationId xmlns:p14="http://schemas.microsoft.com/office/powerpoint/2010/main" val="346883390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1389</TotalTime>
  <Words>171</Words>
  <Application>Microsoft Macintosh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Infusion</vt:lpstr>
      <vt:lpstr>New Employee Orientation</vt:lpstr>
      <vt:lpstr>Employee Resources</vt:lpstr>
      <vt:lpstr>Our Commitment</vt:lpstr>
      <vt:lpstr>List of Company Resources</vt:lpstr>
      <vt:lpstr>Employee Resources</vt:lpstr>
      <vt:lpstr>Employee Resources</vt:lpstr>
      <vt:lpstr>Employee Resources</vt:lpstr>
      <vt:lpstr>Employee Resources</vt:lpstr>
      <vt:lpstr>Employee Resources</vt:lpstr>
      <vt:lpstr>Contact</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6</cp:revision>
  <dcterms:created xsi:type="dcterms:W3CDTF">2020-08-19T22:53:54Z</dcterms:created>
  <dcterms:modified xsi:type="dcterms:W3CDTF">2020-08-20T22:04:58Z</dcterms:modified>
</cp:coreProperties>
</file>