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4" r:id="rId2"/>
    <p:sldId id="257" r:id="rId3"/>
    <p:sldId id="259" r:id="rId4"/>
    <p:sldId id="260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2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latin typeface="Arial Black"/>
                <a:cs typeface="Arial Black"/>
              </a:rPr>
              <a:t>New Employee Orientation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/>
              <a:t>[</a:t>
            </a:r>
            <a:r>
              <a:rPr lang="en-US" i="1" dirty="0" smtClean="0"/>
              <a:t>Your Company Name</a:t>
            </a:r>
            <a:r>
              <a:rPr lang="en-US" dirty="0" smtClean="0"/>
              <a:t>]</a:t>
            </a:r>
          </a:p>
          <a:p>
            <a:r>
              <a:rPr lang="en-US" dirty="0" smtClean="0"/>
              <a:t>[</a:t>
            </a:r>
            <a:r>
              <a:rPr lang="en-US" i="1" dirty="0" smtClean="0"/>
              <a:t>Year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[</a:t>
            </a:r>
            <a:r>
              <a:rPr lang="en-US" sz="3200" i="1" dirty="0" smtClean="0">
                <a:solidFill>
                  <a:schemeClr val="tx2"/>
                </a:solidFill>
              </a:rPr>
              <a:t>Company Logo</a:t>
            </a:r>
            <a:r>
              <a:rPr lang="en-US" sz="3200" dirty="0" smtClean="0">
                <a:solidFill>
                  <a:schemeClr val="tx2"/>
                </a:solidFill>
              </a:rPr>
              <a:t>]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1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18457"/>
            <a:ext cx="5446713" cy="1367430"/>
          </a:xfrm>
        </p:spPr>
        <p:txBody>
          <a:bodyPr/>
          <a:lstStyle/>
          <a:p>
            <a:r>
              <a:rPr lang="en-US" sz="7200" dirty="0" smtClean="0">
                <a:cs typeface="Arial Black"/>
              </a:rPr>
              <a:t>About Us</a:t>
            </a:r>
            <a:endParaRPr lang="en-US" sz="7200" dirty="0"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532061"/>
            <a:ext cx="5446713" cy="851647"/>
          </a:xfrm>
        </p:spPr>
        <p:txBody>
          <a:bodyPr/>
          <a:lstStyle/>
          <a:p>
            <a:r>
              <a:rPr lang="en-US" dirty="0" smtClean="0"/>
              <a:t>[</a:t>
            </a:r>
            <a:r>
              <a:rPr lang="en-US" i="1" dirty="0" smtClean="0"/>
              <a:t>Your Company Name</a:t>
            </a:r>
            <a:r>
              <a:rPr lang="en-US" dirty="0" smtClean="0"/>
              <a:t>]</a:t>
            </a:r>
          </a:p>
          <a:p>
            <a:r>
              <a:rPr lang="en-US" dirty="0" smtClean="0"/>
              <a:t>[</a:t>
            </a:r>
            <a:r>
              <a:rPr lang="en-US" i="1" dirty="0" smtClean="0"/>
              <a:t>Year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[</a:t>
            </a:r>
            <a:r>
              <a:rPr lang="en-US" sz="3200" i="1" dirty="0" smtClean="0">
                <a:solidFill>
                  <a:schemeClr val="tx2"/>
                </a:solidFill>
              </a:rPr>
              <a:t>Company Logo</a:t>
            </a:r>
            <a:r>
              <a:rPr lang="en-US" sz="3200" dirty="0" smtClean="0">
                <a:solidFill>
                  <a:schemeClr val="tx2"/>
                </a:solidFill>
              </a:rPr>
              <a:t>]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9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How It All Started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736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Here you can provide your employees with a brief history of how the company came to be.</a:t>
            </a:r>
          </a:p>
          <a:p>
            <a:r>
              <a:rPr lang="en-US" dirty="0" smtClean="0"/>
              <a:t>Some example areas to include are:</a:t>
            </a:r>
          </a:p>
          <a:p>
            <a:pPr lvl="1"/>
            <a:r>
              <a:rPr lang="en-US" dirty="0" smtClean="0"/>
              <a:t>What inspired the need for the company?</a:t>
            </a:r>
          </a:p>
          <a:p>
            <a:pPr lvl="1"/>
            <a:r>
              <a:rPr lang="en-US" dirty="0" smtClean="0"/>
              <a:t>Who started the company?</a:t>
            </a:r>
          </a:p>
          <a:p>
            <a:pPr lvl="1"/>
            <a:r>
              <a:rPr lang="en-US" dirty="0" smtClean="0"/>
              <a:t>What year did it start?</a:t>
            </a:r>
          </a:p>
          <a:p>
            <a:pPr lvl="1"/>
            <a:r>
              <a:rPr lang="en-US" dirty="0" smtClean="0"/>
              <a:t>What were some early challenges?</a:t>
            </a:r>
          </a:p>
          <a:p>
            <a:pPr lvl="1"/>
            <a:r>
              <a:rPr lang="en-US" dirty="0" smtClean="0"/>
              <a:t>What allowed the company to grow into what it is now?</a:t>
            </a:r>
          </a:p>
          <a:p>
            <a:pPr lvl="1"/>
            <a:r>
              <a:rPr lang="en-US" dirty="0" smtClean="0"/>
              <a:t>How does the company continue to serve its original need?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Who’s Who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5165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Provide picture and summary of those most relevant to the company. Recommend no more than 5 people to highlight.</a:t>
            </a:r>
            <a:endParaRPr lang="en-US" dirty="0"/>
          </a:p>
          <a:p>
            <a:r>
              <a:rPr lang="en-US" dirty="0" smtClean="0"/>
              <a:t>See next slide as an example.</a:t>
            </a:r>
          </a:p>
          <a:p>
            <a:r>
              <a:rPr lang="en-US" dirty="0" smtClean="0"/>
              <a:t>Things to Include: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Role/Position</a:t>
            </a:r>
          </a:p>
          <a:p>
            <a:pPr lvl="1"/>
            <a:r>
              <a:rPr lang="en-US" dirty="0" smtClean="0"/>
              <a:t>How they helped establish the company.</a:t>
            </a:r>
          </a:p>
          <a:p>
            <a:pPr lvl="1"/>
            <a:r>
              <a:rPr lang="en-US" dirty="0" smtClean="0"/>
              <a:t>How they made the company what it is today.</a:t>
            </a:r>
          </a:p>
          <a:p>
            <a:pPr lvl="1"/>
            <a:r>
              <a:rPr lang="en-US" dirty="0" smtClean="0"/>
              <a:t>How they contribute to the company today.</a:t>
            </a:r>
          </a:p>
          <a:p>
            <a:pPr lvl="1"/>
            <a:r>
              <a:rPr lang="en-US" dirty="0" smtClean="0"/>
              <a:t>Something fun about him/her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3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9190"/>
            <a:ext cx="3612776" cy="1537447"/>
          </a:xfrm>
        </p:spPr>
        <p:txBody>
          <a:bodyPr/>
          <a:lstStyle/>
          <a:p>
            <a:r>
              <a:rPr lang="en-US" dirty="0" smtClean="0"/>
              <a:t>Mike Sanders</a:t>
            </a:r>
            <a:br>
              <a:rPr lang="en-US" dirty="0" smtClean="0"/>
            </a:br>
            <a:r>
              <a:rPr lang="en-US" sz="2400" dirty="0" smtClean="0"/>
              <a:t>Co-Founder</a:t>
            </a:r>
            <a:br>
              <a:rPr lang="en-US" sz="2400" dirty="0" smtClean="0"/>
            </a:br>
            <a:r>
              <a:rPr lang="en-US" sz="2400" dirty="0" smtClean="0"/>
              <a:t>Chief of Operations</a:t>
            </a:r>
            <a:endParaRPr lang="en-US" dirty="0"/>
          </a:p>
        </p:txBody>
      </p:sp>
      <p:pic>
        <p:nvPicPr>
          <p:cNvPr id="5" name="Content Placeholder 4" descr="man-profile-cartoon-vector-19490069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1402" r="13860" b="10048"/>
          <a:stretch/>
        </p:blipFill>
        <p:spPr>
          <a:xfrm>
            <a:off x="4885859" y="777240"/>
            <a:ext cx="3813174" cy="484632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100560"/>
            <a:ext cx="3612776" cy="4289761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 smtClean="0"/>
              <a:t>Mark told Mike about his idea for the company, and Mike was right on board.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Mike worked to get multiple investors to fund the company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When the company started Mike did everything from ordering equipment to scrubbing the floors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Today, Mike keeps things running smoothly by working as Chief of Operations.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Mike spends his free time hiking with his Beagle Max.</a:t>
            </a:r>
          </a:p>
          <a:p>
            <a:pPr marL="285750" indent="-285750" algn="l">
              <a:buFont typeface="Arial"/>
              <a:buChar char="•"/>
            </a:pPr>
            <a:endParaRPr lang="en-US" dirty="0" smtClean="0"/>
          </a:p>
          <a:p>
            <a:pPr marL="285750" indent="-285750" algn="l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5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Awards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83385"/>
          </a:xfrm>
        </p:spPr>
        <p:txBody>
          <a:bodyPr>
            <a:normAutofit/>
          </a:bodyPr>
          <a:lstStyle/>
          <a:p>
            <a:r>
              <a:rPr lang="en-US" dirty="0" smtClean="0"/>
              <a:t>Here you can list any major awards or accreditations the company has earned.</a:t>
            </a:r>
          </a:p>
          <a:p>
            <a:r>
              <a:rPr lang="en-US" dirty="0" smtClean="0"/>
              <a:t>List the following:</a:t>
            </a:r>
          </a:p>
          <a:p>
            <a:pPr lvl="1"/>
            <a:r>
              <a:rPr lang="en-US" dirty="0" smtClean="0"/>
              <a:t>Name of Award</a:t>
            </a:r>
          </a:p>
          <a:p>
            <a:pPr lvl="1"/>
            <a:r>
              <a:rPr lang="en-US" dirty="0" smtClean="0"/>
              <a:t>Organization that issues the award</a:t>
            </a:r>
          </a:p>
          <a:p>
            <a:pPr lvl="1"/>
            <a:r>
              <a:rPr lang="en-US" dirty="0" smtClean="0"/>
              <a:t>Why the award matters to the company</a:t>
            </a:r>
          </a:p>
          <a:p>
            <a:pPr lvl="2"/>
            <a:r>
              <a:rPr lang="en-US" dirty="0" smtClean="0"/>
              <a:t>What does it demonstrate the company does/has</a:t>
            </a:r>
          </a:p>
          <a:p>
            <a:pPr lvl="2"/>
            <a:r>
              <a:rPr lang="en-US" dirty="0" smtClean="0"/>
              <a:t>What does it say to consumers about the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79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28</TotalTime>
  <Words>296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Infusion</vt:lpstr>
      <vt:lpstr>New Employee Orientation</vt:lpstr>
      <vt:lpstr>About Us</vt:lpstr>
      <vt:lpstr>How It All Started</vt:lpstr>
      <vt:lpstr>Who’s Who</vt:lpstr>
      <vt:lpstr>Mike Sanders Co-Founder Chief of Operations</vt:lpstr>
      <vt:lpstr>Awards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Us</dc:title>
  <dc:creator>David Memmoli</dc:creator>
  <cp:lastModifiedBy>David Memmoli</cp:lastModifiedBy>
  <cp:revision>6</cp:revision>
  <dcterms:created xsi:type="dcterms:W3CDTF">2020-08-15T17:09:22Z</dcterms:created>
  <dcterms:modified xsi:type="dcterms:W3CDTF">2020-08-16T16:50:11Z</dcterms:modified>
</cp:coreProperties>
</file>