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0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0E2307-1E40-4E12-8716-25BFDA8E7013}" type="datetime1">
              <a:rPr lang="en-US" smtClean="0"/>
              <a:pPr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7/28/20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7/28/20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7/28/20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7/28/20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</p:sldLayoutIdLst>
  <p:hf sldNum="0" hdr="0" ftr="0" dt="0"/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025015"/>
            <a:ext cx="5446713" cy="2766491"/>
          </a:xfrm>
        </p:spPr>
        <p:txBody>
          <a:bodyPr/>
          <a:lstStyle/>
          <a:p>
            <a:r>
              <a:rPr lang="en-US" sz="4800" dirty="0" smtClean="0">
                <a:latin typeface="Arial Black"/>
                <a:cs typeface="Arial Black"/>
              </a:rPr>
              <a:t>New Employee Orientation</a:t>
            </a:r>
            <a:endParaRPr lang="en-US" sz="4800" dirty="0"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846116"/>
            <a:ext cx="5446713" cy="851647"/>
          </a:xfrm>
        </p:spPr>
        <p:txBody>
          <a:bodyPr/>
          <a:lstStyle/>
          <a:p>
            <a:r>
              <a:rPr lang="en-US" dirty="0" smtClean="0"/>
              <a:t>[</a:t>
            </a:r>
            <a:r>
              <a:rPr lang="en-US" i="1" dirty="0" smtClean="0"/>
              <a:t>Your Company Name</a:t>
            </a:r>
            <a:r>
              <a:rPr lang="en-US" dirty="0" smtClean="0"/>
              <a:t>]</a:t>
            </a:r>
          </a:p>
          <a:p>
            <a:r>
              <a:rPr lang="en-US" dirty="0" smtClean="0"/>
              <a:t>[</a:t>
            </a:r>
            <a:r>
              <a:rPr lang="en-US" i="1" dirty="0" smtClean="0"/>
              <a:t>Year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25718" y="1897767"/>
            <a:ext cx="37674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[</a:t>
            </a:r>
            <a:r>
              <a:rPr lang="en-US" sz="3200" i="1" dirty="0" smtClean="0">
                <a:solidFill>
                  <a:schemeClr val="tx2"/>
                </a:solidFill>
              </a:rPr>
              <a:t>Company Logo</a:t>
            </a:r>
            <a:r>
              <a:rPr lang="en-US" sz="3200" dirty="0" smtClean="0">
                <a:solidFill>
                  <a:schemeClr val="tx2"/>
                </a:solidFill>
              </a:rPr>
              <a:t>]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420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211569"/>
            <a:ext cx="7570787" cy="1411941"/>
          </a:xfrm>
        </p:spPr>
        <p:txBody>
          <a:bodyPr/>
          <a:lstStyle/>
          <a:p>
            <a:r>
              <a:rPr lang="en-US" sz="9600" dirty="0" smtClean="0">
                <a:latin typeface="+mj-lt"/>
              </a:rPr>
              <a:t>Our Motto</a:t>
            </a:r>
            <a:endParaRPr lang="en-US" sz="9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Insert your company’s motto here.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26744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211569"/>
            <a:ext cx="7570787" cy="1411941"/>
          </a:xfrm>
        </p:spPr>
        <p:txBody>
          <a:bodyPr/>
          <a:lstStyle/>
          <a:p>
            <a:r>
              <a:rPr lang="en-US" sz="9600" dirty="0" smtClean="0">
                <a:latin typeface="+mj-lt"/>
              </a:rPr>
              <a:t>Our Slogan</a:t>
            </a:r>
            <a:endParaRPr lang="en-US" sz="9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Insert your company’s slogan here.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26744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211569"/>
            <a:ext cx="7570787" cy="1411941"/>
          </a:xfrm>
        </p:spPr>
        <p:txBody>
          <a:bodyPr/>
          <a:lstStyle/>
          <a:p>
            <a:r>
              <a:rPr lang="en-US" sz="9600" dirty="0" smtClean="0">
                <a:latin typeface="+mj-lt"/>
              </a:rPr>
              <a:t>Our Tagline</a:t>
            </a:r>
            <a:endParaRPr lang="en-US" sz="9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Insert your company’s tagline here.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26744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211569"/>
            <a:ext cx="7570787" cy="1411941"/>
          </a:xfrm>
        </p:spPr>
        <p:txBody>
          <a:bodyPr/>
          <a:lstStyle/>
          <a:p>
            <a:r>
              <a:rPr lang="en-US" sz="9600" dirty="0" smtClean="0">
                <a:latin typeface="+mj-lt"/>
              </a:rPr>
              <a:t>Our Logo</a:t>
            </a:r>
            <a:endParaRPr lang="en-US" sz="9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Insert an image of your company’s logo here.</a:t>
            </a:r>
          </a:p>
          <a:p>
            <a:pPr marL="0" indent="0" algn="ctr">
              <a:buNone/>
            </a:pPr>
            <a:r>
              <a:rPr lang="en-US" i="1" dirty="0" smtClean="0"/>
              <a:t>Explain what it is, what it represents, the symbolism, and how it came about.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26744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58463"/>
            <a:ext cx="3612776" cy="1537447"/>
          </a:xfrm>
        </p:spPr>
        <p:txBody>
          <a:bodyPr/>
          <a:lstStyle/>
          <a:p>
            <a:r>
              <a:rPr lang="en-US" sz="7200" dirty="0" smtClean="0">
                <a:latin typeface="+mj-lt"/>
              </a:rPr>
              <a:t>Questions?</a:t>
            </a:r>
            <a:endParaRPr lang="en-US" sz="72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-814572"/>
            <a:ext cx="3813174" cy="68442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0000" dirty="0" smtClean="0"/>
              <a:t>?</a:t>
            </a:r>
            <a:endParaRPr lang="en-US" sz="50000" dirty="0"/>
          </a:p>
        </p:txBody>
      </p:sp>
    </p:spTree>
    <p:extLst>
      <p:ext uri="{BB962C8B-B14F-4D97-AF65-F5344CB8AC3E}">
        <p14:creationId xmlns:p14="http://schemas.microsoft.com/office/powerpoint/2010/main" val="923659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54200" y="4421364"/>
            <a:ext cx="5446713" cy="1470025"/>
          </a:xfrm>
        </p:spPr>
        <p:txBody>
          <a:bodyPr/>
          <a:lstStyle/>
          <a:p>
            <a:r>
              <a:rPr lang="en-US" dirty="0" smtClean="0"/>
              <a:t>Vision, Mission, </a:t>
            </a:r>
            <a:br>
              <a:rPr lang="en-US" dirty="0" smtClean="0"/>
            </a:br>
            <a:r>
              <a:rPr lang="en-US" dirty="0" smtClean="0"/>
              <a:t>&amp;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935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How It All Started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736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Here you can provide your employees with a brief history of how the company came to be.</a:t>
            </a:r>
          </a:p>
          <a:p>
            <a:r>
              <a:rPr lang="en-US" dirty="0" smtClean="0"/>
              <a:t>Some example areas to include are:</a:t>
            </a:r>
          </a:p>
          <a:p>
            <a:pPr lvl="1"/>
            <a:r>
              <a:rPr lang="en-US" dirty="0" smtClean="0"/>
              <a:t>What inspired the need for the company?</a:t>
            </a:r>
          </a:p>
          <a:p>
            <a:pPr lvl="1"/>
            <a:r>
              <a:rPr lang="en-US" dirty="0" smtClean="0"/>
              <a:t>Who started the company?</a:t>
            </a:r>
          </a:p>
          <a:p>
            <a:pPr lvl="1"/>
            <a:r>
              <a:rPr lang="en-US" dirty="0" smtClean="0"/>
              <a:t>What year did it start?</a:t>
            </a:r>
          </a:p>
          <a:p>
            <a:pPr lvl="1"/>
            <a:r>
              <a:rPr lang="en-US" dirty="0" smtClean="0"/>
              <a:t>What were some early challenges?</a:t>
            </a:r>
          </a:p>
          <a:p>
            <a:pPr lvl="1"/>
            <a:r>
              <a:rPr lang="en-US" dirty="0" smtClean="0"/>
              <a:t>What allowed the company to grow into what it is now?</a:t>
            </a:r>
          </a:p>
          <a:p>
            <a:pPr lvl="1"/>
            <a:r>
              <a:rPr lang="en-US" dirty="0" smtClean="0"/>
              <a:t>How does the company continue to serve its original need?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702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About Us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87870"/>
          </a:xfrm>
        </p:spPr>
        <p:txBody>
          <a:bodyPr/>
          <a:lstStyle/>
          <a:p>
            <a:r>
              <a:rPr lang="en-US" dirty="0" smtClean="0"/>
              <a:t>Here you can provide a brief description of the company.  Some examples to include are:</a:t>
            </a:r>
          </a:p>
          <a:p>
            <a:pPr lvl="1"/>
            <a:r>
              <a:rPr lang="en-US" dirty="0" smtClean="0"/>
              <a:t>What does the company do?</a:t>
            </a:r>
          </a:p>
          <a:p>
            <a:pPr lvl="1"/>
            <a:r>
              <a:rPr lang="en-US" dirty="0"/>
              <a:t>How does it do it?</a:t>
            </a:r>
          </a:p>
          <a:p>
            <a:pPr lvl="1"/>
            <a:r>
              <a:rPr lang="en-US" dirty="0" smtClean="0"/>
              <a:t>What does it offer consumers?</a:t>
            </a:r>
          </a:p>
          <a:p>
            <a:pPr lvl="1"/>
            <a:r>
              <a:rPr lang="en-US" dirty="0" smtClean="0"/>
              <a:t>What need does it meet for the industry, society, and the consumer?</a:t>
            </a:r>
          </a:p>
          <a:p>
            <a:pPr lvl="1"/>
            <a:r>
              <a:rPr lang="en-US" dirty="0" smtClean="0"/>
              <a:t>What role does it play the the larger industry?</a:t>
            </a:r>
          </a:p>
          <a:p>
            <a:pPr lvl="1"/>
            <a:r>
              <a:rPr lang="en-US" dirty="0" smtClean="0"/>
              <a:t>What makes the company stand out from others in the industry?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285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How We Define Our Company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33027"/>
            <a:ext cx="7570787" cy="509643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dirty="0"/>
              <a:t>Vision</a:t>
            </a:r>
            <a:r>
              <a:rPr lang="en-US" dirty="0"/>
              <a:t> – What the company wants to achieve</a:t>
            </a:r>
          </a:p>
          <a:p>
            <a:pPr lvl="0"/>
            <a:r>
              <a:rPr lang="en-US" b="1" dirty="0"/>
              <a:t>Mission</a:t>
            </a:r>
            <a:r>
              <a:rPr lang="en-US" dirty="0"/>
              <a:t> – What the company does to achieve vision</a:t>
            </a:r>
          </a:p>
          <a:p>
            <a:pPr lvl="0"/>
            <a:r>
              <a:rPr lang="en-US" b="1" dirty="0"/>
              <a:t>Philosophy</a:t>
            </a:r>
            <a:r>
              <a:rPr lang="en-US" dirty="0"/>
              <a:t> – How the company carries out its mission</a:t>
            </a:r>
          </a:p>
          <a:p>
            <a:pPr lvl="0"/>
            <a:r>
              <a:rPr lang="en-US" b="1" dirty="0"/>
              <a:t>Core Values</a:t>
            </a:r>
            <a:r>
              <a:rPr lang="en-US" dirty="0"/>
              <a:t> – Principles by which the vision is achieved</a:t>
            </a:r>
          </a:p>
          <a:p>
            <a:pPr lvl="0"/>
            <a:r>
              <a:rPr lang="en-US" b="1" dirty="0"/>
              <a:t>Motto</a:t>
            </a:r>
            <a:r>
              <a:rPr lang="en-US" dirty="0"/>
              <a:t> – Simple statement that is permanent &amp; reflects company belief</a:t>
            </a:r>
          </a:p>
          <a:p>
            <a:pPr lvl="0"/>
            <a:r>
              <a:rPr lang="en-US" b="1" dirty="0"/>
              <a:t>Slogan – </a:t>
            </a:r>
            <a:r>
              <a:rPr lang="en-US" dirty="0" smtClean="0"/>
              <a:t>A statement that changes </a:t>
            </a:r>
            <a:r>
              <a:rPr lang="en-US" dirty="0"/>
              <a:t>with the times, meant to provide summary of company and its services</a:t>
            </a:r>
          </a:p>
          <a:p>
            <a:pPr lvl="0"/>
            <a:r>
              <a:rPr lang="en-US" b="1" dirty="0"/>
              <a:t>Tagline –</a:t>
            </a:r>
            <a:r>
              <a:rPr lang="en-US" dirty="0"/>
              <a:t> The company philosophy in a nutshell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562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211569"/>
            <a:ext cx="7570787" cy="1411941"/>
          </a:xfrm>
        </p:spPr>
        <p:txBody>
          <a:bodyPr/>
          <a:lstStyle/>
          <a:p>
            <a:r>
              <a:rPr lang="en-US" sz="9600" dirty="0">
                <a:latin typeface="+mj-lt"/>
              </a:rPr>
              <a:t>Our </a:t>
            </a:r>
            <a:r>
              <a:rPr lang="en-US" sz="9600" dirty="0" smtClean="0">
                <a:latin typeface="+mj-lt"/>
              </a:rPr>
              <a:t>Vision</a:t>
            </a:r>
            <a:endParaRPr lang="en-US" sz="9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Insert your company’s vision statement here.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89073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211569"/>
            <a:ext cx="7570787" cy="1411941"/>
          </a:xfrm>
        </p:spPr>
        <p:txBody>
          <a:bodyPr/>
          <a:lstStyle/>
          <a:p>
            <a:r>
              <a:rPr lang="en-US" sz="9600" dirty="0" smtClean="0">
                <a:latin typeface="+mj-lt"/>
              </a:rPr>
              <a:t>Our Mission</a:t>
            </a:r>
            <a:endParaRPr lang="en-US" sz="9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Insert your company’s mission statement here.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26744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211569"/>
            <a:ext cx="7570787" cy="1411941"/>
          </a:xfrm>
        </p:spPr>
        <p:txBody>
          <a:bodyPr/>
          <a:lstStyle/>
          <a:p>
            <a:r>
              <a:rPr lang="en-US" sz="9600" dirty="0" smtClean="0">
                <a:latin typeface="+mj-lt"/>
              </a:rPr>
              <a:t>Our Philosophy</a:t>
            </a:r>
            <a:endParaRPr lang="en-US" sz="9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Insert your company’s philosophy here.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26744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211569"/>
            <a:ext cx="7570787" cy="1411941"/>
          </a:xfrm>
        </p:spPr>
        <p:txBody>
          <a:bodyPr/>
          <a:lstStyle/>
          <a:p>
            <a:r>
              <a:rPr lang="en-US" sz="9600" dirty="0" smtClean="0">
                <a:latin typeface="+mj-lt"/>
              </a:rPr>
              <a:t>Our </a:t>
            </a:r>
            <a:r>
              <a:rPr lang="en-US" sz="9600" dirty="0" smtClean="0">
                <a:latin typeface="+mj-lt"/>
              </a:rPr>
              <a:t>Values</a:t>
            </a:r>
            <a:endParaRPr lang="en-US" sz="9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Insert your company’s </a:t>
            </a:r>
            <a:r>
              <a:rPr lang="en-US" i="1" smtClean="0"/>
              <a:t>core values </a:t>
            </a:r>
            <a:r>
              <a:rPr lang="en-US" i="1" dirty="0" smtClean="0"/>
              <a:t>here.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98615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33</TotalTime>
  <Words>340</Words>
  <Application>Microsoft Macintosh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Infusion</vt:lpstr>
      <vt:lpstr>New Employee Orientation</vt:lpstr>
      <vt:lpstr>Vision, Mission,  &amp; Values</vt:lpstr>
      <vt:lpstr>How It All Started</vt:lpstr>
      <vt:lpstr>About Us</vt:lpstr>
      <vt:lpstr>How We Define Our Company</vt:lpstr>
      <vt:lpstr>Our Vision</vt:lpstr>
      <vt:lpstr>Our Mission</vt:lpstr>
      <vt:lpstr>Our Philosophy</vt:lpstr>
      <vt:lpstr>Our Values</vt:lpstr>
      <vt:lpstr>Our Motto</vt:lpstr>
      <vt:lpstr>Our Slogan</vt:lpstr>
      <vt:lpstr>Our Tagline</vt:lpstr>
      <vt:lpstr>Our Logo</vt:lpstr>
      <vt:lpstr>Questions?</vt:lpstr>
    </vt:vector>
  </TitlesOfParts>
  <Company>Another Way Holdings,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Employee Orientation</dc:title>
  <dc:creator>David Memmoli</dc:creator>
  <cp:lastModifiedBy>David Memmoli</cp:lastModifiedBy>
  <cp:revision>11</cp:revision>
  <dcterms:created xsi:type="dcterms:W3CDTF">2020-07-28T18:52:47Z</dcterms:created>
  <dcterms:modified xsi:type="dcterms:W3CDTF">2020-07-28T19:29:14Z</dcterms:modified>
</cp:coreProperties>
</file>