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660066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660066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Your Company Name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Year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[</a:t>
            </a:r>
            <a:r>
              <a:rPr lang="en-US" sz="3200" i="1" dirty="0" smtClean="0">
                <a:solidFill>
                  <a:srgbClr val="660066"/>
                </a:solidFill>
              </a:rPr>
              <a:t>Company Logo</a:t>
            </a:r>
            <a:r>
              <a:rPr lang="en-US" sz="3200" dirty="0" smtClean="0">
                <a:solidFill>
                  <a:srgbClr val="660066"/>
                </a:solidFill>
              </a:rPr>
              <a:t>]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5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23668"/>
            <a:ext cx="5446713" cy="136743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660066"/>
                </a:solidFill>
                <a:cs typeface="Arial Black"/>
              </a:rPr>
              <a:t>Company Hierarchy</a:t>
            </a:r>
            <a:endParaRPr lang="en-US" sz="4800" dirty="0">
              <a:solidFill>
                <a:srgbClr val="660066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9577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Your Company Name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Year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[</a:t>
            </a:r>
            <a:r>
              <a:rPr lang="en-US" sz="3200" i="1" dirty="0" smtClean="0">
                <a:solidFill>
                  <a:srgbClr val="660066"/>
                </a:solidFill>
              </a:rPr>
              <a:t>Company Logo</a:t>
            </a:r>
            <a:r>
              <a:rPr lang="en-US" sz="3200" dirty="0" smtClean="0">
                <a:solidFill>
                  <a:srgbClr val="660066"/>
                </a:solidFill>
              </a:rPr>
              <a:t>]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8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Who Do I Report To?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Chain of Command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Employee Grievances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complaints or grievances, please contact: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Name of Person </a:t>
            </a:r>
          </a:p>
          <a:p>
            <a:pPr lvl="1"/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smtClean="0"/>
              <a:t>Office Location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313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33</TotalTime>
  <Words>56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Infusion</vt:lpstr>
      <vt:lpstr>New Employee Orientation</vt:lpstr>
      <vt:lpstr>Company Hierarchy</vt:lpstr>
      <vt:lpstr>Who Do I Report To?</vt:lpstr>
      <vt:lpstr>Chain of Command </vt:lpstr>
      <vt:lpstr>Employee Grievances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3</cp:revision>
  <dcterms:created xsi:type="dcterms:W3CDTF">2020-08-19T21:25:49Z</dcterms:created>
  <dcterms:modified xsi:type="dcterms:W3CDTF">2020-08-19T21:59:19Z</dcterms:modified>
</cp:coreProperties>
</file>