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6"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3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8/19/20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6040A78-2A4B-4566-8626-79DE0D4C1085}" type="datetimeFigureOut">
              <a:rPr lang="en-US" smtClean="0"/>
              <a:t>8/19/20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895D1D"/>
                </a:solidFill>
                <a:latin typeface="Arial Black"/>
                <a:cs typeface="Arial Black"/>
              </a:rPr>
              <a:t>New Employee Orientation</a:t>
            </a:r>
            <a:endParaRPr lang="en-US" sz="4800" dirty="0">
              <a:solidFill>
                <a:srgbClr val="895D1D"/>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895D1D"/>
                </a:solidFill>
              </a:rPr>
              <a:t>[</a:t>
            </a:r>
            <a:r>
              <a:rPr lang="en-US" i="1" dirty="0" smtClean="0">
                <a:solidFill>
                  <a:srgbClr val="895D1D"/>
                </a:solidFill>
              </a:rPr>
              <a:t>Your Company Name</a:t>
            </a:r>
            <a:r>
              <a:rPr lang="en-US" dirty="0" smtClean="0">
                <a:solidFill>
                  <a:srgbClr val="895D1D"/>
                </a:solidFill>
              </a:rPr>
              <a:t>]</a:t>
            </a:r>
          </a:p>
          <a:p>
            <a:r>
              <a:rPr lang="en-US" dirty="0" smtClean="0">
                <a:solidFill>
                  <a:srgbClr val="895D1D"/>
                </a:solidFill>
              </a:rPr>
              <a:t>[</a:t>
            </a:r>
            <a:r>
              <a:rPr lang="en-US" i="1" dirty="0" smtClean="0">
                <a:solidFill>
                  <a:srgbClr val="895D1D"/>
                </a:solidFill>
              </a:rPr>
              <a:t>Year</a:t>
            </a:r>
            <a:r>
              <a:rPr lang="en-US" dirty="0" smtClean="0">
                <a:solidFill>
                  <a:srgbClr val="895D1D"/>
                </a:solidFill>
              </a:rPr>
              <a:t>]</a:t>
            </a:r>
            <a:endParaRPr lang="en-US" dirty="0">
              <a:solidFill>
                <a:srgbClr val="895D1D"/>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895D1D"/>
                </a:solidFill>
              </a:rPr>
              <a:t>[</a:t>
            </a:r>
            <a:r>
              <a:rPr lang="en-US" sz="3200" i="1" dirty="0" smtClean="0">
                <a:solidFill>
                  <a:srgbClr val="895D1D"/>
                </a:solidFill>
              </a:rPr>
              <a:t>Company Logo</a:t>
            </a:r>
            <a:r>
              <a:rPr lang="en-US" sz="3200" dirty="0" smtClean="0">
                <a:solidFill>
                  <a:srgbClr val="895D1D"/>
                </a:solidFill>
              </a:rPr>
              <a:t>]</a:t>
            </a:r>
            <a:endParaRPr lang="en-US" sz="3200" dirty="0">
              <a:solidFill>
                <a:srgbClr val="895D1D"/>
              </a:solidFill>
            </a:endParaRPr>
          </a:p>
        </p:txBody>
      </p:sp>
    </p:spTree>
    <p:extLst>
      <p:ext uri="{BB962C8B-B14F-4D97-AF65-F5344CB8AC3E}">
        <p14:creationId xmlns:p14="http://schemas.microsoft.com/office/powerpoint/2010/main" val="423193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Through</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Respond </a:t>
            </a:r>
            <a:r>
              <a:rPr lang="en-US" dirty="0"/>
              <a:t>when asked something</a:t>
            </a:r>
          </a:p>
          <a:p>
            <a:pPr lvl="0"/>
            <a:r>
              <a:rPr lang="en-US" dirty="0"/>
              <a:t>Follow through with completion of tasks</a:t>
            </a:r>
          </a:p>
          <a:p>
            <a:pPr lvl="0"/>
            <a:r>
              <a:rPr lang="en-US" dirty="0"/>
              <a:t>Verify tasks are completed</a:t>
            </a:r>
          </a:p>
          <a:p>
            <a:pPr lvl="0"/>
            <a:r>
              <a:rPr lang="en-US" dirty="0"/>
              <a:t>Every problem is everyone’s problem</a:t>
            </a:r>
          </a:p>
          <a:p>
            <a:endParaRPr lang="en-US" dirty="0"/>
          </a:p>
        </p:txBody>
      </p:sp>
    </p:spTree>
    <p:extLst>
      <p:ext uri="{BB962C8B-B14F-4D97-AF65-F5344CB8AC3E}">
        <p14:creationId xmlns:p14="http://schemas.microsoft.com/office/powerpoint/2010/main" val="133323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4399027"/>
            <a:ext cx="5446713" cy="1367430"/>
          </a:xfrm>
        </p:spPr>
        <p:txBody>
          <a:bodyPr>
            <a:noAutofit/>
          </a:bodyPr>
          <a:lstStyle/>
          <a:p>
            <a:r>
              <a:rPr lang="en-US" sz="4800" dirty="0" smtClean="0">
                <a:solidFill>
                  <a:srgbClr val="895D1D"/>
                </a:solidFill>
                <a:cs typeface="Arial Black"/>
              </a:rPr>
              <a:t>Communication</a:t>
            </a:r>
            <a:r>
              <a:rPr lang="en-US" sz="4800" dirty="0">
                <a:solidFill>
                  <a:srgbClr val="895D1D"/>
                </a:solidFill>
                <a:cs typeface="Arial Black"/>
              </a:rPr>
              <a:t/>
            </a:r>
            <a:br>
              <a:rPr lang="en-US" sz="4800" dirty="0">
                <a:solidFill>
                  <a:srgbClr val="895D1D"/>
                </a:solidFill>
                <a:cs typeface="Arial Black"/>
              </a:rPr>
            </a:br>
            <a:r>
              <a:rPr lang="en-US" sz="4800" dirty="0" smtClean="0">
                <a:solidFill>
                  <a:srgbClr val="895D1D"/>
                </a:solidFill>
                <a:cs typeface="Arial Black"/>
              </a:rPr>
              <a:t>In The Workplace</a:t>
            </a:r>
            <a:endParaRPr lang="en-US" sz="4800" dirty="0">
              <a:solidFill>
                <a:srgbClr val="895D1D"/>
              </a:solidFill>
              <a:cs typeface="Arial Black"/>
            </a:endParaRPr>
          </a:p>
        </p:txBody>
      </p:sp>
      <p:sp>
        <p:nvSpPr>
          <p:cNvPr id="3" name="Subtitle 2"/>
          <p:cNvSpPr>
            <a:spLocks noGrp="1"/>
          </p:cNvSpPr>
          <p:nvPr>
            <p:ph type="subTitle" idx="1"/>
          </p:nvPr>
        </p:nvSpPr>
        <p:spPr>
          <a:xfrm>
            <a:off x="1854200" y="5849577"/>
            <a:ext cx="5446713" cy="851647"/>
          </a:xfrm>
        </p:spPr>
        <p:txBody>
          <a:bodyPr/>
          <a:lstStyle/>
          <a:p>
            <a:r>
              <a:rPr lang="en-US" dirty="0" smtClean="0">
                <a:solidFill>
                  <a:srgbClr val="895D1D"/>
                </a:solidFill>
              </a:rPr>
              <a:t>[</a:t>
            </a:r>
            <a:r>
              <a:rPr lang="en-US" i="1" dirty="0" smtClean="0">
                <a:solidFill>
                  <a:srgbClr val="895D1D"/>
                </a:solidFill>
              </a:rPr>
              <a:t>Your Company Name</a:t>
            </a:r>
            <a:r>
              <a:rPr lang="en-US" dirty="0" smtClean="0">
                <a:solidFill>
                  <a:srgbClr val="895D1D"/>
                </a:solidFill>
              </a:rPr>
              <a:t>]</a:t>
            </a:r>
          </a:p>
          <a:p>
            <a:r>
              <a:rPr lang="en-US" dirty="0" smtClean="0">
                <a:solidFill>
                  <a:srgbClr val="895D1D"/>
                </a:solidFill>
              </a:rPr>
              <a:t>[</a:t>
            </a:r>
            <a:r>
              <a:rPr lang="en-US" i="1" dirty="0" smtClean="0">
                <a:solidFill>
                  <a:srgbClr val="895D1D"/>
                </a:solidFill>
              </a:rPr>
              <a:t>Year</a:t>
            </a:r>
            <a:r>
              <a:rPr lang="en-US" dirty="0" smtClean="0">
                <a:solidFill>
                  <a:srgbClr val="895D1D"/>
                </a:solidFill>
              </a:rPr>
              <a:t>]</a:t>
            </a:r>
            <a:endParaRPr lang="en-US" dirty="0">
              <a:solidFill>
                <a:srgbClr val="895D1D"/>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895D1D"/>
                </a:solidFill>
              </a:rPr>
              <a:t>[</a:t>
            </a:r>
            <a:r>
              <a:rPr lang="en-US" sz="3200" i="1" dirty="0" smtClean="0">
                <a:solidFill>
                  <a:srgbClr val="895D1D"/>
                </a:solidFill>
              </a:rPr>
              <a:t>Company Logo</a:t>
            </a:r>
            <a:r>
              <a:rPr lang="en-US" sz="3200" dirty="0" smtClean="0">
                <a:solidFill>
                  <a:srgbClr val="895D1D"/>
                </a:solidFill>
              </a:rPr>
              <a:t>]</a:t>
            </a:r>
            <a:endParaRPr lang="en-US" sz="3200" dirty="0">
              <a:solidFill>
                <a:srgbClr val="895D1D"/>
              </a:solidFill>
            </a:endParaRPr>
          </a:p>
        </p:txBody>
      </p:sp>
    </p:spTree>
    <p:extLst>
      <p:ext uri="{BB962C8B-B14F-4D97-AF65-F5344CB8AC3E}">
        <p14:creationId xmlns:p14="http://schemas.microsoft.com/office/powerpoint/2010/main" val="2761000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95D1D"/>
                </a:solidFill>
              </a:rPr>
              <a:t>Workplace Communication</a:t>
            </a:r>
            <a:endParaRPr lang="en-US" dirty="0">
              <a:solidFill>
                <a:srgbClr val="895D1D"/>
              </a:solidFill>
            </a:endParaRPr>
          </a:p>
        </p:txBody>
      </p:sp>
      <p:sp>
        <p:nvSpPr>
          <p:cNvPr id="3" name="Content Placeholder 2"/>
          <p:cNvSpPr>
            <a:spLocks noGrp="1"/>
          </p:cNvSpPr>
          <p:nvPr>
            <p:ph idx="1"/>
          </p:nvPr>
        </p:nvSpPr>
        <p:spPr>
          <a:xfrm>
            <a:off x="792162" y="2251075"/>
            <a:ext cx="7570787" cy="4289611"/>
          </a:xfrm>
        </p:spPr>
        <p:txBody>
          <a:bodyPr/>
          <a:lstStyle/>
          <a:p>
            <a:r>
              <a:rPr lang="en-US" dirty="0"/>
              <a:t>Communication in the workplace is critical to effective productivity and a positive morale</a:t>
            </a:r>
            <a:r>
              <a:rPr lang="en-US" dirty="0" smtClean="0"/>
              <a:t>.</a:t>
            </a:r>
            <a:endParaRPr lang="en-US" dirty="0"/>
          </a:p>
          <a:p>
            <a:r>
              <a:rPr lang="en-US" dirty="0"/>
              <a:t>Workplace</a:t>
            </a:r>
            <a:r>
              <a:rPr lang="en-US" b="1" dirty="0"/>
              <a:t> </a:t>
            </a:r>
            <a:r>
              <a:rPr lang="en-US" dirty="0"/>
              <a:t>communication is the process of exchanging information and ideas, both verbal and non-verbal between one person/group and another person/group within an organization. </a:t>
            </a:r>
            <a:endParaRPr lang="en-US" dirty="0"/>
          </a:p>
        </p:txBody>
      </p:sp>
    </p:spTree>
    <p:extLst>
      <p:ext uri="{BB962C8B-B14F-4D97-AF65-F5344CB8AC3E}">
        <p14:creationId xmlns:p14="http://schemas.microsoft.com/office/powerpoint/2010/main" val="404518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95D1D"/>
                </a:solidFill>
              </a:rPr>
              <a:t>Effective Communication</a:t>
            </a:r>
            <a:endParaRPr lang="en-US" dirty="0">
              <a:solidFill>
                <a:srgbClr val="895D1D"/>
              </a:solidFill>
            </a:endParaRPr>
          </a:p>
        </p:txBody>
      </p:sp>
      <p:sp>
        <p:nvSpPr>
          <p:cNvPr id="3" name="Content Placeholder 2"/>
          <p:cNvSpPr>
            <a:spLocks noGrp="1"/>
          </p:cNvSpPr>
          <p:nvPr>
            <p:ph idx="1"/>
          </p:nvPr>
        </p:nvSpPr>
        <p:spPr/>
        <p:txBody>
          <a:bodyPr/>
          <a:lstStyle/>
          <a:p>
            <a:endParaRPr lang="en-US" dirty="0" smtClean="0"/>
          </a:p>
          <a:p>
            <a:r>
              <a:rPr lang="en-US" dirty="0" smtClean="0"/>
              <a:t>Effective </a:t>
            </a:r>
            <a:r>
              <a:rPr lang="en-US" dirty="0"/>
              <a:t>communication is critical in getting the job done, as well as building a sense of trust and increasing the productivity of employees.  </a:t>
            </a:r>
          </a:p>
          <a:p>
            <a:pPr marL="0" indent="0">
              <a:buNone/>
            </a:pPr>
            <a:endParaRPr lang="en-US" dirty="0" smtClean="0"/>
          </a:p>
        </p:txBody>
      </p:sp>
    </p:spTree>
    <p:extLst>
      <p:ext uri="{BB962C8B-B14F-4D97-AF65-F5344CB8AC3E}">
        <p14:creationId xmlns:p14="http://schemas.microsoft.com/office/powerpoint/2010/main" val="177345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95D1D"/>
                </a:solidFill>
              </a:rPr>
              <a:t>Importance of Communication </a:t>
            </a:r>
            <a:endParaRPr lang="en-US" dirty="0">
              <a:solidFill>
                <a:srgbClr val="895D1D"/>
              </a:solidFill>
            </a:endParaRPr>
          </a:p>
        </p:txBody>
      </p:sp>
      <p:sp>
        <p:nvSpPr>
          <p:cNvPr id="3" name="Content Placeholder 2"/>
          <p:cNvSpPr>
            <a:spLocks noGrp="1"/>
          </p:cNvSpPr>
          <p:nvPr>
            <p:ph idx="1"/>
          </p:nvPr>
        </p:nvSpPr>
        <p:spPr/>
        <p:txBody>
          <a:bodyPr>
            <a:normAutofit/>
          </a:bodyPr>
          <a:lstStyle/>
          <a:p>
            <a:r>
              <a:rPr lang="en-US" dirty="0"/>
              <a:t>Why is communication so important in the workplace?</a:t>
            </a:r>
            <a:endParaRPr lang="en-US" dirty="0"/>
          </a:p>
          <a:p>
            <a:pPr lvl="1"/>
            <a:r>
              <a:rPr lang="en-US" dirty="0"/>
              <a:t>It avoids confusion</a:t>
            </a:r>
            <a:endParaRPr lang="en-US" dirty="0"/>
          </a:p>
          <a:p>
            <a:pPr lvl="1"/>
            <a:r>
              <a:rPr lang="en-US" dirty="0"/>
              <a:t>It provides purpose</a:t>
            </a:r>
            <a:endParaRPr lang="en-US" dirty="0"/>
          </a:p>
          <a:p>
            <a:pPr lvl="1"/>
            <a:r>
              <a:rPr lang="en-US" dirty="0"/>
              <a:t>It provides consistency</a:t>
            </a:r>
            <a:endParaRPr lang="en-US" dirty="0"/>
          </a:p>
          <a:p>
            <a:pPr lvl="1"/>
            <a:r>
              <a:rPr lang="en-US" dirty="0"/>
              <a:t>It builds a positive company culture</a:t>
            </a:r>
            <a:endParaRPr lang="en-US" dirty="0"/>
          </a:p>
          <a:p>
            <a:pPr lvl="1"/>
            <a:r>
              <a:rPr lang="en-US" dirty="0"/>
              <a:t>It creates accountability</a:t>
            </a:r>
            <a:endParaRPr lang="en-US" dirty="0"/>
          </a:p>
          <a:p>
            <a:pPr lvl="1"/>
            <a:r>
              <a:rPr lang="en-US" dirty="0"/>
              <a:t>It avoid misinterpretations</a:t>
            </a:r>
            <a:endParaRPr lang="en-US" dirty="0"/>
          </a:p>
          <a:p>
            <a:pPr lvl="1"/>
            <a:r>
              <a:rPr lang="en-US" dirty="0"/>
              <a:t>It improves </a:t>
            </a:r>
            <a:r>
              <a:rPr lang="en-US" dirty="0" smtClean="0"/>
              <a:t>efficiency</a:t>
            </a:r>
            <a:endParaRPr lang="en-US" dirty="0"/>
          </a:p>
        </p:txBody>
      </p:sp>
    </p:spTree>
    <p:extLst>
      <p:ext uri="{BB962C8B-B14F-4D97-AF65-F5344CB8AC3E}">
        <p14:creationId xmlns:p14="http://schemas.microsoft.com/office/powerpoint/2010/main" val="337553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Communication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Verifying that your message was interpreted correctly by having the person repeat back what you’ve said can prevent miscommunication.  </a:t>
            </a:r>
          </a:p>
          <a:p>
            <a:r>
              <a:rPr lang="en-US" dirty="0"/>
              <a:t>Body language and other nonverbal behavior is also part of good communication.</a:t>
            </a:r>
          </a:p>
          <a:p>
            <a:r>
              <a:rPr lang="en-US" dirty="0"/>
              <a:t>Angling your body away, folding your arms, and reaching for the door are all signs to the person that you are not interested, you are not listening, and what they are saying is not important to you.</a:t>
            </a:r>
          </a:p>
          <a:p>
            <a:r>
              <a:rPr lang="en-US" dirty="0"/>
              <a:t>Your tone of voice is also a major part of good communication.  The tone of voice can communicate for more than the actual words. </a:t>
            </a:r>
          </a:p>
        </p:txBody>
      </p:sp>
    </p:spTree>
    <p:extLst>
      <p:ext uri="{BB962C8B-B14F-4D97-AF65-F5344CB8AC3E}">
        <p14:creationId xmlns:p14="http://schemas.microsoft.com/office/powerpoint/2010/main" val="3188369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Good Communication?</a:t>
            </a:r>
            <a:endParaRPr lang="en-US" dirty="0"/>
          </a:p>
        </p:txBody>
      </p:sp>
      <p:sp>
        <p:nvSpPr>
          <p:cNvPr id="3" name="Content Placeholder 2"/>
          <p:cNvSpPr>
            <a:spLocks noGrp="1"/>
          </p:cNvSpPr>
          <p:nvPr>
            <p:ph idx="1"/>
          </p:nvPr>
        </p:nvSpPr>
        <p:spPr/>
        <p:txBody>
          <a:bodyPr/>
          <a:lstStyle/>
          <a:p>
            <a:r>
              <a:rPr lang="en-US" dirty="0"/>
              <a:t>Good communication allows for:</a:t>
            </a:r>
          </a:p>
          <a:p>
            <a:pPr lvl="1">
              <a:spcBef>
                <a:spcPts val="2400"/>
              </a:spcBef>
            </a:pPr>
            <a:r>
              <a:rPr lang="en-US" dirty="0"/>
              <a:t>Team building</a:t>
            </a:r>
          </a:p>
          <a:p>
            <a:pPr lvl="1">
              <a:spcBef>
                <a:spcPts val="2400"/>
              </a:spcBef>
            </a:pPr>
            <a:r>
              <a:rPr lang="en-US" dirty="0"/>
              <a:t>Gives everyone a voice</a:t>
            </a:r>
          </a:p>
          <a:p>
            <a:pPr lvl="1">
              <a:spcBef>
                <a:spcPts val="2400"/>
              </a:spcBef>
            </a:pPr>
            <a:r>
              <a:rPr lang="en-US" dirty="0"/>
              <a:t>Inspires innovation</a:t>
            </a:r>
          </a:p>
          <a:p>
            <a:pPr lvl="1">
              <a:spcBef>
                <a:spcPts val="2400"/>
              </a:spcBef>
            </a:pPr>
            <a:r>
              <a:rPr lang="en-US" dirty="0"/>
              <a:t>Unifies staff and administration</a:t>
            </a:r>
          </a:p>
          <a:p>
            <a:pPr lvl="1">
              <a:spcBef>
                <a:spcPts val="2400"/>
              </a:spcBef>
            </a:pPr>
            <a:r>
              <a:rPr lang="en-US" dirty="0"/>
              <a:t>Strengthens cohesiveness in the workplace</a:t>
            </a:r>
          </a:p>
          <a:p>
            <a:endParaRPr lang="en-US" dirty="0"/>
          </a:p>
        </p:txBody>
      </p:sp>
    </p:spTree>
    <p:extLst>
      <p:ext uri="{BB962C8B-B14F-4D97-AF65-F5344CB8AC3E}">
        <p14:creationId xmlns:p14="http://schemas.microsoft.com/office/powerpoint/2010/main" val="2204241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Taking</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Always identify yourself</a:t>
            </a:r>
          </a:p>
          <a:p>
            <a:pPr lvl="0"/>
            <a:r>
              <a:rPr lang="en-US" dirty="0"/>
              <a:t>Taking a message</a:t>
            </a:r>
          </a:p>
          <a:p>
            <a:pPr lvl="1"/>
            <a:r>
              <a:rPr lang="en-US" sz="2800" dirty="0"/>
              <a:t>Time &amp; Date</a:t>
            </a:r>
          </a:p>
          <a:p>
            <a:pPr lvl="1"/>
            <a:r>
              <a:rPr lang="en-US" sz="2800" dirty="0"/>
              <a:t>Who are you taking to – first and last name</a:t>
            </a:r>
          </a:p>
          <a:p>
            <a:pPr lvl="1"/>
            <a:r>
              <a:rPr lang="en-US" sz="2800" dirty="0"/>
              <a:t>Phone number called</a:t>
            </a:r>
          </a:p>
          <a:p>
            <a:pPr lvl="1"/>
            <a:r>
              <a:rPr lang="en-US" sz="2800" dirty="0"/>
              <a:t>Who is the message for</a:t>
            </a:r>
          </a:p>
          <a:p>
            <a:pPr lvl="1"/>
            <a:r>
              <a:rPr lang="en-US" sz="2800" dirty="0"/>
              <a:t>Issue it’s regarding– don’t force this</a:t>
            </a:r>
          </a:p>
          <a:p>
            <a:pPr lvl="1"/>
            <a:r>
              <a:rPr lang="en-US" sz="2800" dirty="0"/>
              <a:t>Repeat info for verification</a:t>
            </a:r>
          </a:p>
          <a:p>
            <a:pPr lvl="1"/>
            <a:r>
              <a:rPr lang="en-US" sz="2800" dirty="0"/>
              <a:t>Thank the person</a:t>
            </a:r>
          </a:p>
          <a:p>
            <a:pPr lvl="0"/>
            <a:r>
              <a:rPr lang="en-US" dirty="0"/>
              <a:t>Document </a:t>
            </a:r>
            <a:r>
              <a:rPr lang="en-US" dirty="0" smtClean="0"/>
              <a:t>the encounter in </a:t>
            </a:r>
            <a:r>
              <a:rPr lang="en-US" dirty="0"/>
              <a:t>the computer </a:t>
            </a:r>
            <a:r>
              <a:rPr lang="en-US" dirty="0" smtClean="0"/>
              <a:t>system</a:t>
            </a:r>
            <a:endParaRPr lang="en-US" dirty="0"/>
          </a:p>
        </p:txBody>
      </p:sp>
    </p:spTree>
    <p:extLst>
      <p:ext uri="{BB962C8B-B14F-4D97-AF65-F5344CB8AC3E}">
        <p14:creationId xmlns:p14="http://schemas.microsoft.com/office/powerpoint/2010/main" val="1304748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Loop Communication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Closed </a:t>
            </a:r>
            <a:r>
              <a:rPr lang="en-US" dirty="0"/>
              <a:t>loop communication developed from medical emergencies in which clear and well understood communication is critical.  It works by repeating what was said and then following through with what was said.  </a:t>
            </a:r>
          </a:p>
        </p:txBody>
      </p:sp>
    </p:spTree>
    <p:extLst>
      <p:ext uri="{BB962C8B-B14F-4D97-AF65-F5344CB8AC3E}">
        <p14:creationId xmlns:p14="http://schemas.microsoft.com/office/powerpoint/2010/main" val="423959442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72</TotalTime>
  <Words>374</Words>
  <Application>Microsoft Macintosh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Infusion</vt:lpstr>
      <vt:lpstr>New Employee Orientation</vt:lpstr>
      <vt:lpstr>Communication In The Workplace</vt:lpstr>
      <vt:lpstr>Workplace Communication</vt:lpstr>
      <vt:lpstr>Effective Communication</vt:lpstr>
      <vt:lpstr>Importance of Communication </vt:lpstr>
      <vt:lpstr>Good Communication</vt:lpstr>
      <vt:lpstr>Why Good Communication?</vt:lpstr>
      <vt:lpstr>Message Taking</vt:lpstr>
      <vt:lpstr>Closed Loop Communication </vt:lpstr>
      <vt:lpstr>Follow Through</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2</cp:revision>
  <dcterms:created xsi:type="dcterms:W3CDTF">2020-08-19T19:42:27Z</dcterms:created>
  <dcterms:modified xsi:type="dcterms:W3CDTF">2020-08-19T20:54:38Z</dcterms:modified>
</cp:coreProperties>
</file>