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latin typeface="Arial Black"/>
                <a:cs typeface="Arial Black"/>
              </a:rPr>
              <a:t>New Employee Orientation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/>
              <a:t>[</a:t>
            </a:r>
            <a:r>
              <a:rPr lang="en-US" i="1" dirty="0" smtClean="0"/>
              <a:t>Your </a:t>
            </a:r>
            <a:r>
              <a:rPr lang="en-US" i="1" dirty="0" smtClean="0"/>
              <a:t>Company Name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en-US" i="1" dirty="0" smtClean="0"/>
              <a:t>Year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[</a:t>
            </a:r>
            <a:r>
              <a:rPr lang="en-US" sz="3200" i="1" dirty="0" smtClean="0">
                <a:solidFill>
                  <a:schemeClr val="tx2"/>
                </a:solidFill>
              </a:rPr>
              <a:t>Company Logo</a:t>
            </a:r>
            <a:r>
              <a:rPr lang="en-US" sz="3200" dirty="0" smtClean="0">
                <a:solidFill>
                  <a:schemeClr val="tx2"/>
                </a:solidFill>
              </a:rPr>
              <a:t>]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2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4292943"/>
            <a:ext cx="5446713" cy="1470025"/>
          </a:xfrm>
        </p:spPr>
        <p:txBody>
          <a:bodyPr/>
          <a:lstStyle/>
          <a:p>
            <a:r>
              <a:rPr lang="en-US" dirty="0" smtClean="0"/>
              <a:t>Welcome To</a:t>
            </a:r>
            <a:br>
              <a:rPr lang="en-US" dirty="0" smtClean="0"/>
            </a:br>
            <a:r>
              <a:rPr lang="en-US" sz="4800" dirty="0" smtClean="0">
                <a:latin typeface="Apple Symbols"/>
                <a:cs typeface="Apple Symbols"/>
              </a:rPr>
              <a:t>[</a:t>
            </a:r>
            <a:r>
              <a:rPr lang="en-US" sz="4800" i="1" dirty="0" smtClean="0">
                <a:latin typeface="Apple Symbols"/>
                <a:cs typeface="Apple Symbols"/>
              </a:rPr>
              <a:t>Your Company Name</a:t>
            </a:r>
            <a:r>
              <a:rPr lang="en-US" sz="4800" dirty="0" smtClean="0">
                <a:latin typeface="Apple Symbols"/>
                <a:cs typeface="Apple Symbols"/>
              </a:rPr>
              <a:t>]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6713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11569"/>
            <a:ext cx="7570787" cy="1411941"/>
          </a:xfrm>
        </p:spPr>
        <p:txBody>
          <a:bodyPr/>
          <a:lstStyle/>
          <a:p>
            <a:r>
              <a:rPr lang="en-US" sz="9600" dirty="0" smtClean="0">
                <a:latin typeface="+mj-lt"/>
              </a:rPr>
              <a:t>Welcome</a:t>
            </a:r>
            <a:endParaRPr lang="en-US" sz="9600" dirty="0">
              <a:latin typeface="+mj-lt"/>
            </a:endParaRPr>
          </a:p>
        </p:txBody>
      </p:sp>
      <p:pic>
        <p:nvPicPr>
          <p:cNvPr id="5" name="Content Placeholder 4" descr="graphics-hello-457644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6" b="84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3404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+mj-lt"/>
              </a:rPr>
              <a:t>Help Yourself To Breakfast</a:t>
            </a:r>
            <a:endParaRPr lang="en-US" sz="6600" dirty="0">
              <a:latin typeface="+mj-lt"/>
            </a:endParaRPr>
          </a:p>
        </p:txBody>
      </p:sp>
      <p:pic>
        <p:nvPicPr>
          <p:cNvPr id="4" name="Content Placeholder 3" descr="breakfas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49" b="121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6511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+mj-lt"/>
              </a:rPr>
              <a:t>Get To Know Each Other</a:t>
            </a:r>
            <a:endParaRPr lang="en-US" sz="6600" dirty="0">
              <a:latin typeface="+mj-lt"/>
            </a:endParaRPr>
          </a:p>
        </p:txBody>
      </p:sp>
      <p:pic>
        <p:nvPicPr>
          <p:cNvPr id="4" name="Content Placeholder 3" descr="mingl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5" b="74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8517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Find Your Seat</a:t>
            </a:r>
            <a:endParaRPr lang="en-US" dirty="0">
              <a:latin typeface="+mj-lt"/>
            </a:endParaRPr>
          </a:p>
        </p:txBody>
      </p:sp>
      <p:pic>
        <p:nvPicPr>
          <p:cNvPr id="4" name="Content Placeholder 3" descr="seat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9" b="5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1372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1647"/>
            <a:ext cx="3612776" cy="1537447"/>
          </a:xfrm>
        </p:spPr>
        <p:txBody>
          <a:bodyPr/>
          <a:lstStyle/>
          <a:p>
            <a:r>
              <a:rPr lang="en-US" sz="4800" dirty="0">
                <a:latin typeface="+mj-lt"/>
              </a:rPr>
              <a:t>Inventory Your Materials</a:t>
            </a:r>
          </a:p>
        </p:txBody>
      </p:sp>
      <p:pic>
        <p:nvPicPr>
          <p:cNvPr id="5" name="Content Placeholder 4" descr="memopad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3" r="10169"/>
          <a:stretch/>
        </p:blipFill>
        <p:spPr>
          <a:xfrm>
            <a:off x="4608576" y="381001"/>
            <a:ext cx="4453128" cy="569753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999" y="2040455"/>
            <a:ext cx="3857422" cy="439482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Be sure you have the following materials at your seat:</a:t>
            </a:r>
          </a:p>
          <a:p>
            <a:pPr marL="342900" indent="-342900" algn="l">
              <a:buFont typeface="Arial"/>
              <a:buChar char="•"/>
            </a:pPr>
            <a:endParaRPr lang="en-US" sz="2000" dirty="0" smtClean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Pen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Pad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Orientation Folder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Orientation Binder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Water Bottle</a:t>
            </a:r>
          </a:p>
          <a:p>
            <a:pPr marL="342900" indent="-342900" algn="l">
              <a:buFont typeface="Arial"/>
              <a:buChar char="•"/>
            </a:pPr>
            <a:endParaRPr lang="en-US" sz="2000" dirty="0" smtClean="0"/>
          </a:p>
          <a:p>
            <a:pPr marL="342900" indent="-342900" algn="l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518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287" y="1851212"/>
            <a:ext cx="6507474" cy="1730375"/>
          </a:xfrm>
        </p:spPr>
        <p:txBody>
          <a:bodyPr/>
          <a:lstStyle/>
          <a:p>
            <a:r>
              <a:rPr lang="en-US" sz="7200" dirty="0" smtClean="0"/>
              <a:t>Welcome To </a:t>
            </a:r>
            <a:br>
              <a:rPr lang="en-US" sz="7200" dirty="0" smtClean="0"/>
            </a:br>
            <a:r>
              <a:rPr lang="en-US" sz="5400" dirty="0">
                <a:latin typeface="Apple Symbols"/>
                <a:cs typeface="Apple Symbols"/>
              </a:rPr>
              <a:t>[</a:t>
            </a:r>
            <a:r>
              <a:rPr lang="en-US" sz="5400" i="1" dirty="0">
                <a:latin typeface="Apple Symbols"/>
                <a:cs typeface="Apple Symbols"/>
              </a:rPr>
              <a:t>Your Company Name</a:t>
            </a:r>
            <a:r>
              <a:rPr lang="en-US" sz="5400" dirty="0" smtClean="0">
                <a:latin typeface="Apple Symbols"/>
                <a:cs typeface="Apple Symbols"/>
              </a:rPr>
              <a:t>]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4375982"/>
            <a:ext cx="5446714" cy="82998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We look forward to knowing you better!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7967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59</TotalTime>
  <Words>62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New Employee Orientation</vt:lpstr>
      <vt:lpstr>Welcome To [Your Company Name]</vt:lpstr>
      <vt:lpstr>Welcome</vt:lpstr>
      <vt:lpstr>Help Yourself To Breakfast</vt:lpstr>
      <vt:lpstr>Get To Know Each Other</vt:lpstr>
      <vt:lpstr>Find Your Seat</vt:lpstr>
      <vt:lpstr>Inventory Your Materials</vt:lpstr>
      <vt:lpstr>Welcome To  [Your Company Name]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9</cp:revision>
  <dcterms:created xsi:type="dcterms:W3CDTF">2020-07-24T15:38:32Z</dcterms:created>
  <dcterms:modified xsi:type="dcterms:W3CDTF">2020-07-28T18:38:10Z</dcterms:modified>
</cp:coreProperties>
</file>