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0E2307-1E40-4E12-8716-25BFDA8E7013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hf sldNum="0" hdr="0" ftr="0" dt="0"/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025015"/>
            <a:ext cx="5446713" cy="2766491"/>
          </a:xfrm>
        </p:spPr>
        <p:txBody>
          <a:bodyPr/>
          <a:lstStyle/>
          <a:p>
            <a:r>
              <a:rPr lang="en-US" sz="4800" dirty="0" smtClean="0">
                <a:solidFill>
                  <a:srgbClr val="895D1D"/>
                </a:solidFill>
                <a:latin typeface="Arial Black"/>
                <a:cs typeface="Arial Black"/>
              </a:rPr>
              <a:t>New Employee Orientation</a:t>
            </a:r>
            <a:endParaRPr lang="en-US" sz="4800" dirty="0">
              <a:solidFill>
                <a:srgbClr val="895D1D"/>
              </a:solidFill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846116"/>
            <a:ext cx="5446713" cy="851647"/>
          </a:xfrm>
        </p:spPr>
        <p:txBody>
          <a:bodyPr/>
          <a:lstStyle/>
          <a:p>
            <a:r>
              <a:rPr lang="en-US" dirty="0" smtClean="0">
                <a:solidFill>
                  <a:srgbClr val="895D1D"/>
                </a:solidFill>
              </a:rPr>
              <a:t>[</a:t>
            </a:r>
            <a:r>
              <a:rPr lang="en-US" i="1" dirty="0" smtClean="0">
                <a:solidFill>
                  <a:srgbClr val="895D1D"/>
                </a:solidFill>
              </a:rPr>
              <a:t>Your Company Name</a:t>
            </a:r>
            <a:r>
              <a:rPr lang="en-US" dirty="0" smtClean="0">
                <a:solidFill>
                  <a:srgbClr val="895D1D"/>
                </a:solidFill>
              </a:rPr>
              <a:t>]</a:t>
            </a:r>
          </a:p>
          <a:p>
            <a:r>
              <a:rPr lang="en-US" dirty="0" smtClean="0">
                <a:solidFill>
                  <a:srgbClr val="895D1D"/>
                </a:solidFill>
              </a:rPr>
              <a:t>[</a:t>
            </a:r>
            <a:r>
              <a:rPr lang="en-US" i="1" dirty="0" smtClean="0">
                <a:solidFill>
                  <a:srgbClr val="895D1D"/>
                </a:solidFill>
              </a:rPr>
              <a:t>Year</a:t>
            </a:r>
            <a:r>
              <a:rPr lang="en-US" dirty="0" smtClean="0">
                <a:solidFill>
                  <a:srgbClr val="895D1D"/>
                </a:solidFill>
              </a:rPr>
              <a:t>]</a:t>
            </a:r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5718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895D1D"/>
                </a:solidFill>
              </a:rPr>
              <a:t>[</a:t>
            </a:r>
            <a:r>
              <a:rPr lang="en-US" sz="3200" i="1" dirty="0" smtClean="0">
                <a:solidFill>
                  <a:srgbClr val="895D1D"/>
                </a:solidFill>
              </a:rPr>
              <a:t>Company Logo</a:t>
            </a:r>
            <a:r>
              <a:rPr lang="en-US" sz="3200" dirty="0" smtClean="0">
                <a:solidFill>
                  <a:srgbClr val="895D1D"/>
                </a:solidFill>
              </a:rPr>
              <a:t>]</a:t>
            </a:r>
            <a:endParaRPr lang="en-US" sz="3200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93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18457"/>
            <a:ext cx="5446713" cy="1367430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895D1D"/>
                </a:solidFill>
                <a:cs typeface="Arial Black"/>
              </a:rPr>
              <a:t>General Workplace Standards</a:t>
            </a:r>
            <a:endParaRPr lang="en-US" sz="4800" dirty="0">
              <a:solidFill>
                <a:srgbClr val="895D1D"/>
              </a:solidFill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532061"/>
            <a:ext cx="5446713" cy="851647"/>
          </a:xfrm>
        </p:spPr>
        <p:txBody>
          <a:bodyPr/>
          <a:lstStyle/>
          <a:p>
            <a:r>
              <a:rPr lang="en-US" dirty="0" smtClean="0">
                <a:solidFill>
                  <a:srgbClr val="895D1D"/>
                </a:solidFill>
              </a:rPr>
              <a:t>[</a:t>
            </a:r>
            <a:r>
              <a:rPr lang="en-US" i="1" dirty="0" smtClean="0">
                <a:solidFill>
                  <a:srgbClr val="895D1D"/>
                </a:solidFill>
              </a:rPr>
              <a:t>Your Company Name</a:t>
            </a:r>
            <a:r>
              <a:rPr lang="en-US" dirty="0" smtClean="0">
                <a:solidFill>
                  <a:srgbClr val="895D1D"/>
                </a:solidFill>
              </a:rPr>
              <a:t>]</a:t>
            </a:r>
          </a:p>
          <a:p>
            <a:r>
              <a:rPr lang="en-US" dirty="0" smtClean="0">
                <a:solidFill>
                  <a:srgbClr val="895D1D"/>
                </a:solidFill>
              </a:rPr>
              <a:t>[</a:t>
            </a:r>
            <a:r>
              <a:rPr lang="en-US" i="1" dirty="0" smtClean="0">
                <a:solidFill>
                  <a:srgbClr val="895D1D"/>
                </a:solidFill>
              </a:rPr>
              <a:t>Year</a:t>
            </a:r>
            <a:r>
              <a:rPr lang="en-US" dirty="0" smtClean="0">
                <a:solidFill>
                  <a:srgbClr val="895D1D"/>
                </a:solidFill>
              </a:rPr>
              <a:t>]</a:t>
            </a:r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5718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895D1D"/>
                </a:solidFill>
              </a:rPr>
              <a:t>[</a:t>
            </a:r>
            <a:r>
              <a:rPr lang="en-US" sz="3200" i="1" dirty="0" smtClean="0">
                <a:solidFill>
                  <a:srgbClr val="895D1D"/>
                </a:solidFill>
              </a:rPr>
              <a:t>Company Logo</a:t>
            </a:r>
            <a:r>
              <a:rPr lang="en-US" sz="3200" dirty="0" smtClean="0">
                <a:solidFill>
                  <a:srgbClr val="895D1D"/>
                </a:solidFill>
              </a:rPr>
              <a:t>]</a:t>
            </a:r>
            <a:endParaRPr lang="en-US" sz="3200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00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15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SWEARING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Never swear in front of patients – even if they do!</a:t>
            </a:r>
          </a:p>
          <a:p>
            <a:r>
              <a:rPr lang="en-US" sz="2400" dirty="0" smtClean="0"/>
              <a:t>You can swear amongst each other, so long as the coworker is comfortable with the level of swearing you are engaging 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31FD-E8C5-7A41-B926-D1385114B3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84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3</TotalTime>
  <Words>68</Words>
  <Application>Microsoft Macintosh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Infusion</vt:lpstr>
      <vt:lpstr>New Employee Orientation</vt:lpstr>
      <vt:lpstr>General Workplace Standards</vt:lpstr>
      <vt:lpstr>PowerPoint Presentation</vt:lpstr>
      <vt:lpstr>SWEARING</vt:lpstr>
    </vt:vector>
  </TitlesOfParts>
  <Company>Another Way Holdings,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Employee Orientation</dc:title>
  <dc:creator>David Memmoli</dc:creator>
  <cp:lastModifiedBy>David Memmoli</cp:lastModifiedBy>
  <cp:revision>1</cp:revision>
  <dcterms:created xsi:type="dcterms:W3CDTF">2020-08-19T19:35:11Z</dcterms:created>
  <dcterms:modified xsi:type="dcterms:W3CDTF">2020-08-19T19:39:05Z</dcterms:modified>
</cp:coreProperties>
</file>