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4278674"/>
            <a:ext cx="5446713" cy="1470025"/>
          </a:xfrm>
        </p:spPr>
        <p:txBody>
          <a:bodyPr/>
          <a:lstStyle/>
          <a:p>
            <a:r>
              <a:rPr lang="en-US" sz="4800" dirty="0">
                <a:latin typeface="Arial Black"/>
                <a:cs typeface="Arial Black"/>
              </a:rPr>
              <a:t>New Employee Orientation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3"/>
            <a:ext cx="5446713" cy="851647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i="1" dirty="0"/>
              <a:t>Your Company Name</a:t>
            </a:r>
            <a:r>
              <a:rPr lang="en-US" dirty="0"/>
              <a:t>]</a:t>
            </a:r>
          </a:p>
          <a:p>
            <a:r>
              <a:rPr lang="en-US" dirty="0"/>
              <a:t>[</a:t>
            </a:r>
            <a:r>
              <a:rPr lang="en-US" i="1" dirty="0"/>
              <a:t>Year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[</a:t>
            </a:r>
            <a:r>
              <a:rPr lang="en-US" sz="3200" i="1" dirty="0" smtClean="0">
                <a:solidFill>
                  <a:schemeClr val="tx2"/>
                </a:solidFill>
              </a:rPr>
              <a:t>Company Logo</a:t>
            </a:r>
            <a:r>
              <a:rPr lang="en-US" sz="3200" dirty="0" smtClean="0">
                <a:solidFill>
                  <a:schemeClr val="tx2"/>
                </a:solidFill>
              </a:rPr>
              <a:t>]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8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4292943"/>
            <a:ext cx="5446713" cy="1470025"/>
          </a:xfrm>
        </p:spPr>
        <p:txBody>
          <a:bodyPr/>
          <a:lstStyle/>
          <a:p>
            <a:r>
              <a:rPr lang="en-US" dirty="0" smtClean="0"/>
              <a:t>Introductions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0184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2875"/>
            <a:ext cx="3612822" cy="1536192"/>
          </a:xfrm>
        </p:spPr>
        <p:txBody>
          <a:bodyPr/>
          <a:lstStyle/>
          <a:p>
            <a:pPr algn="l"/>
            <a:r>
              <a:rPr lang="en-US" sz="3200" i="1" dirty="0" smtClean="0"/>
              <a:t>Name:</a:t>
            </a:r>
            <a:br>
              <a:rPr lang="en-US" sz="3200" i="1" dirty="0" smtClean="0"/>
            </a:br>
            <a:r>
              <a:rPr lang="en-US" sz="3200" i="1" dirty="0" smtClean="0"/>
              <a:t>Credentials:</a:t>
            </a:r>
            <a:br>
              <a:rPr lang="en-US" sz="3200" i="1" dirty="0" smtClean="0"/>
            </a:br>
            <a:r>
              <a:rPr lang="en-US" sz="3200" i="1" dirty="0" smtClean="0"/>
              <a:t>Title:</a:t>
            </a:r>
            <a:endParaRPr lang="en-US" sz="3200" i="1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1789067"/>
            <a:ext cx="3613792" cy="4945863"/>
          </a:xfrm>
        </p:spPr>
        <p:txBody>
          <a:bodyPr>
            <a:normAutofit lnSpcReduction="10000"/>
          </a:bodyPr>
          <a:lstStyle/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Graduate of __________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Degree and major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Relevant certification(s)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Years with company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Position at company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Role of that position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How this person can help every employee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Contact info: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Office Location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Email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Office Phone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Any personal information the person may want to disclose: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Family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Pets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278811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2875"/>
            <a:ext cx="3612822" cy="1536192"/>
          </a:xfrm>
        </p:spPr>
        <p:txBody>
          <a:bodyPr/>
          <a:lstStyle/>
          <a:p>
            <a:pPr algn="l"/>
            <a:r>
              <a:rPr lang="en-US" sz="3200" i="1" dirty="0" smtClean="0"/>
              <a:t>Name:</a:t>
            </a:r>
            <a:br>
              <a:rPr lang="en-US" sz="3200" i="1" dirty="0" smtClean="0"/>
            </a:br>
            <a:r>
              <a:rPr lang="en-US" sz="3200" i="1" dirty="0" smtClean="0"/>
              <a:t>Credentials:</a:t>
            </a:r>
            <a:br>
              <a:rPr lang="en-US" sz="3200" i="1" dirty="0" smtClean="0"/>
            </a:br>
            <a:r>
              <a:rPr lang="en-US" sz="3200" i="1" dirty="0" smtClean="0"/>
              <a:t>Title:</a:t>
            </a:r>
            <a:endParaRPr lang="en-US" sz="3200" i="1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1789067"/>
            <a:ext cx="3613792" cy="4945863"/>
          </a:xfrm>
        </p:spPr>
        <p:txBody>
          <a:bodyPr>
            <a:normAutofit lnSpcReduction="10000"/>
          </a:bodyPr>
          <a:lstStyle/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Graduate of __________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Degree and major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Relevant certification(s)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Years with company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Position at company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Role of that position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How this person can help every employee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Contact info: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Office Location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Email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Office Phone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Any personal information the person may want to disclose: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Family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Pets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58640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2875"/>
            <a:ext cx="3612822" cy="1536192"/>
          </a:xfrm>
        </p:spPr>
        <p:txBody>
          <a:bodyPr/>
          <a:lstStyle/>
          <a:p>
            <a:pPr algn="l"/>
            <a:r>
              <a:rPr lang="en-US" sz="3200" i="1" dirty="0" smtClean="0"/>
              <a:t>Name:</a:t>
            </a:r>
            <a:br>
              <a:rPr lang="en-US" sz="3200" i="1" dirty="0" smtClean="0"/>
            </a:br>
            <a:r>
              <a:rPr lang="en-US" sz="3200" i="1" dirty="0" smtClean="0"/>
              <a:t>Credentials:</a:t>
            </a:r>
            <a:br>
              <a:rPr lang="en-US" sz="3200" i="1" dirty="0" smtClean="0"/>
            </a:br>
            <a:r>
              <a:rPr lang="en-US" sz="3200" i="1" dirty="0" smtClean="0"/>
              <a:t>Title:</a:t>
            </a:r>
            <a:endParaRPr lang="en-US" sz="3200" i="1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1789067"/>
            <a:ext cx="3613792" cy="4945863"/>
          </a:xfrm>
        </p:spPr>
        <p:txBody>
          <a:bodyPr>
            <a:normAutofit lnSpcReduction="10000"/>
          </a:bodyPr>
          <a:lstStyle/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Graduate of __________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Degree and major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Relevant certification(s)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Years with company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Position at company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Role of that position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How this person can help every employee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Contact info: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Office Location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Email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Office Phone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Any personal information the person may want to disclose: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Family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Pets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58640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2875"/>
            <a:ext cx="3612822" cy="1536192"/>
          </a:xfrm>
        </p:spPr>
        <p:txBody>
          <a:bodyPr/>
          <a:lstStyle/>
          <a:p>
            <a:pPr algn="l"/>
            <a:r>
              <a:rPr lang="en-US" sz="3200" i="1" dirty="0" smtClean="0"/>
              <a:t>Name:</a:t>
            </a:r>
            <a:br>
              <a:rPr lang="en-US" sz="3200" i="1" dirty="0" smtClean="0"/>
            </a:br>
            <a:r>
              <a:rPr lang="en-US" sz="3200" i="1" dirty="0" smtClean="0"/>
              <a:t>Credentials:</a:t>
            </a:r>
            <a:br>
              <a:rPr lang="en-US" sz="3200" i="1" dirty="0" smtClean="0"/>
            </a:br>
            <a:r>
              <a:rPr lang="en-US" sz="3200" i="1" dirty="0" smtClean="0"/>
              <a:t>Title:</a:t>
            </a:r>
            <a:endParaRPr lang="en-US" sz="3200" i="1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1789067"/>
            <a:ext cx="3613792" cy="4945863"/>
          </a:xfrm>
        </p:spPr>
        <p:txBody>
          <a:bodyPr>
            <a:normAutofit lnSpcReduction="10000"/>
          </a:bodyPr>
          <a:lstStyle/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Graduate of __________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Degree and major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Relevant certification(s)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Years with company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Position at company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Role of that position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How this person can help every employee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Contact info: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Office Location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Email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Office Phone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Any personal information the person may want to disclose: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Family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Pets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58640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2875"/>
            <a:ext cx="3612822" cy="1536192"/>
          </a:xfrm>
        </p:spPr>
        <p:txBody>
          <a:bodyPr/>
          <a:lstStyle/>
          <a:p>
            <a:pPr algn="l"/>
            <a:r>
              <a:rPr lang="en-US" sz="3200" i="1" dirty="0" smtClean="0"/>
              <a:t>Name:</a:t>
            </a:r>
            <a:br>
              <a:rPr lang="en-US" sz="3200" i="1" dirty="0" smtClean="0"/>
            </a:br>
            <a:r>
              <a:rPr lang="en-US" sz="3200" i="1" dirty="0" smtClean="0"/>
              <a:t>Credentials:</a:t>
            </a:r>
            <a:br>
              <a:rPr lang="en-US" sz="3200" i="1" dirty="0" smtClean="0"/>
            </a:br>
            <a:r>
              <a:rPr lang="en-US" sz="3200" i="1" dirty="0" smtClean="0"/>
              <a:t>Title:</a:t>
            </a:r>
            <a:endParaRPr lang="en-US" sz="3200" i="1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1789067"/>
            <a:ext cx="3613792" cy="4945863"/>
          </a:xfrm>
        </p:spPr>
        <p:txBody>
          <a:bodyPr>
            <a:normAutofit lnSpcReduction="10000"/>
          </a:bodyPr>
          <a:lstStyle/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Graduate of __________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Degree and major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Relevant certification(s)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Years with company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Position at company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Role of that position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How this person can help every employee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Contact info: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Office Location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Email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/>
              <a:t>Office Phone</a:t>
            </a:r>
          </a:p>
          <a:p>
            <a:pPr marL="285750" indent="-285750" algn="l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Any personal information the person may want to disclose: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Family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Pets</a:t>
            </a: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Font typeface="Wingdings" charset="2"/>
              <a:buChar char="u"/>
            </a:pPr>
            <a:r>
              <a:rPr lang="en-US" dirty="0" smtClean="0"/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58640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Insert group photo here</a:t>
            </a:r>
            <a:endParaRPr lang="en-US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9582" y="168762"/>
            <a:ext cx="8376946" cy="1411941"/>
          </a:xfrm>
        </p:spPr>
        <p:txBody>
          <a:bodyPr/>
          <a:lstStyle/>
          <a:p>
            <a:r>
              <a:rPr lang="en-US" sz="9600" dirty="0" smtClean="0">
                <a:latin typeface="+mj-lt"/>
              </a:rPr>
              <a:t>We Are Here For You</a:t>
            </a:r>
            <a:endParaRPr lang="en-US" sz="9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9231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17</TotalTime>
  <Words>280</Words>
  <Application>Microsoft Macintosh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Infusion</vt:lpstr>
      <vt:lpstr>New Employee Orientation</vt:lpstr>
      <vt:lpstr>Introductions </vt:lpstr>
      <vt:lpstr>Name: Credentials: Title:</vt:lpstr>
      <vt:lpstr>Name: Credentials: Title:</vt:lpstr>
      <vt:lpstr>Name: Credentials: Title:</vt:lpstr>
      <vt:lpstr>Name: Credentials: Title:</vt:lpstr>
      <vt:lpstr>Name: Credentials: Title:</vt:lpstr>
      <vt:lpstr>We Are Here For You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5</cp:revision>
  <dcterms:created xsi:type="dcterms:W3CDTF">2020-07-28T18:35:13Z</dcterms:created>
  <dcterms:modified xsi:type="dcterms:W3CDTF">2020-07-28T18:52:45Z</dcterms:modified>
</cp:coreProperties>
</file>